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89" r:id="rId3"/>
    <p:sldId id="290" r:id="rId4"/>
    <p:sldId id="291" r:id="rId5"/>
    <p:sldId id="261" r:id="rId6"/>
    <p:sldId id="264" r:id="rId7"/>
    <p:sldId id="268" r:id="rId8"/>
    <p:sldId id="273" r:id="rId9"/>
    <p:sldId id="276" r:id="rId10"/>
    <p:sldId id="280" r:id="rId11"/>
    <p:sldId id="282" r:id="rId12"/>
    <p:sldId id="285" r:id="rId13"/>
    <p:sldId id="288" r:id="rId14"/>
    <p:sldId id="293" r:id="rId15"/>
    <p:sldId id="295" r:id="rId16"/>
    <p:sldId id="294" r:id="rId17"/>
    <p:sldId id="25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33"/>
    <p:penClr>
      <a:srgbClr val="FF0000"/>
    </p:penClr>
  </p:showPr>
  <p:clrMru>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3" autoAdjust="0"/>
    <p:restoredTop sz="94689" autoAdjust="0"/>
  </p:normalViewPr>
  <p:slideViewPr>
    <p:cSldViewPr>
      <p:cViewPr varScale="1">
        <p:scale>
          <a:sx n="59" d="100"/>
          <a:sy n="59" d="100"/>
        </p:scale>
        <p:origin x="-9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FFCCF4-53EB-454D-BFCA-1E5A0B112AE0}" type="datetimeFigureOut">
              <a:rPr lang="en-US" smtClean="0"/>
              <a:pPr/>
              <a:t>11/23/2009</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92685D-9012-4A8D-86D2-6BBD7EE556F0}" type="slidenum">
              <a:rPr lang="en-MY" smtClean="0"/>
              <a:pPr/>
              <a:t>‹#›</a:t>
            </a:fld>
            <a:endParaRPr lang="en-MY"/>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MY"/>
          </a:p>
        </p:txBody>
      </p:sp>
      <p:sp>
        <p:nvSpPr>
          <p:cNvPr id="4" name="Slide Number Placeholder 3"/>
          <p:cNvSpPr>
            <a:spLocks noGrp="1"/>
          </p:cNvSpPr>
          <p:nvPr>
            <p:ph type="sldNum" sz="quarter" idx="10"/>
          </p:nvPr>
        </p:nvSpPr>
        <p:spPr/>
        <p:txBody>
          <a:bodyPr/>
          <a:lstStyle/>
          <a:p>
            <a:fld id="{26055CC3-F617-48C6-BA60-AFEC508E6C29}" type="slidenum">
              <a:rPr lang="en-MY" smtClean="0"/>
              <a:pPr/>
              <a:t>2</a:t>
            </a:fld>
            <a:endParaRPr lang="en-MY"/>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MY"/>
          </a:p>
        </p:txBody>
      </p:sp>
      <p:sp>
        <p:nvSpPr>
          <p:cNvPr id="4" name="Slide Number Placeholder 3"/>
          <p:cNvSpPr>
            <a:spLocks noGrp="1"/>
          </p:cNvSpPr>
          <p:nvPr>
            <p:ph type="sldNum" sz="quarter" idx="10"/>
          </p:nvPr>
        </p:nvSpPr>
        <p:spPr/>
        <p:txBody>
          <a:bodyPr/>
          <a:lstStyle/>
          <a:p>
            <a:fld id="{26055CC3-F617-48C6-BA60-AFEC508E6C29}" type="slidenum">
              <a:rPr lang="en-MY" smtClean="0"/>
              <a:pPr/>
              <a:t>3</a:t>
            </a:fld>
            <a:endParaRPr lang="en-MY"/>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MY"/>
          </a:p>
        </p:txBody>
      </p:sp>
      <p:sp>
        <p:nvSpPr>
          <p:cNvPr id="4" name="Slide Number Placeholder 3"/>
          <p:cNvSpPr>
            <a:spLocks noGrp="1"/>
          </p:cNvSpPr>
          <p:nvPr>
            <p:ph type="sldNum" sz="quarter" idx="10"/>
          </p:nvPr>
        </p:nvSpPr>
        <p:spPr/>
        <p:txBody>
          <a:bodyPr/>
          <a:lstStyle/>
          <a:p>
            <a:fld id="{26055CC3-F617-48C6-BA60-AFEC508E6C29}" type="slidenum">
              <a:rPr lang="en-MY" smtClean="0"/>
              <a:pPr/>
              <a:t>4</a:t>
            </a:fld>
            <a:endParaRPr lang="en-MY"/>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MY"/>
          </a:p>
        </p:txBody>
      </p:sp>
      <p:sp>
        <p:nvSpPr>
          <p:cNvPr id="4" name="Slide Number Placeholder 3"/>
          <p:cNvSpPr>
            <a:spLocks noGrp="1"/>
          </p:cNvSpPr>
          <p:nvPr>
            <p:ph type="sldNum" sz="quarter" idx="10"/>
          </p:nvPr>
        </p:nvSpPr>
        <p:spPr/>
        <p:txBody>
          <a:bodyPr/>
          <a:lstStyle/>
          <a:p>
            <a:fld id="{728D3A82-CE52-4031-9DD0-B5AFAD91D264}" type="slidenum">
              <a:rPr lang="en-MY" smtClean="0"/>
              <a:pPr/>
              <a:t>6</a:t>
            </a:fld>
            <a:endParaRPr lang="en-MY"/>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CBE72CAF-DBC2-42F0-BAAE-6711AD42DCE3}" type="slidenum">
              <a:rPr lang="en-MY" smtClean="0"/>
              <a:pPr/>
              <a:t>9</a:t>
            </a:fld>
            <a:endParaRPr lang="en-MY"/>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DA92685D-9012-4A8D-86D2-6BBD7EE556F0}" type="slidenum">
              <a:rPr lang="en-MY" smtClean="0"/>
              <a:pPr/>
              <a:t>17</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27AF35-2E8F-4693-B629-994DCA14A468}" type="datetimeFigureOut">
              <a:rPr lang="en-US" smtClean="0"/>
              <a:pPr/>
              <a:t>11/23/2009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7F348FF6-510F-4FFB-B2D0-92A719D1975E}" type="slidenum">
              <a:rPr lang="en-MY" smtClean="0"/>
              <a:pPr/>
              <a:t>‹#›</a:t>
            </a:fld>
            <a:endParaRPr lang="en-MY"/>
          </a:p>
        </p:txBody>
      </p:sp>
    </p:spTree>
  </p:cSld>
  <p:clrMapOvr>
    <a:masterClrMapping/>
  </p:clrMapOvr>
  <p:transition>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7AF35-2E8F-4693-B629-994DCA14A468}" type="datetimeFigureOut">
              <a:rPr lang="en-US" smtClean="0"/>
              <a:pPr/>
              <a:t>11/23/2009</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48FF6-510F-4FFB-B2D0-92A719D1975E}"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ndAc>
      <p:stSnd>
        <p:snd r:embed="rId13" name="camera.wav"/>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1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5.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7.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18" Type="http://schemas.openxmlformats.org/officeDocument/2006/relationships/image" Target="../media/image116.jpeg"/><Relationship Id="rId26" Type="http://schemas.openxmlformats.org/officeDocument/2006/relationships/image" Target="../media/image124.jpeg"/><Relationship Id="rId3" Type="http://schemas.openxmlformats.org/officeDocument/2006/relationships/audio" Target="../media/audio1.wav"/><Relationship Id="rId21" Type="http://schemas.openxmlformats.org/officeDocument/2006/relationships/image" Target="../media/image119.jpeg"/><Relationship Id="rId7" Type="http://schemas.openxmlformats.org/officeDocument/2006/relationships/image" Target="../media/image105.jpeg"/><Relationship Id="rId12" Type="http://schemas.openxmlformats.org/officeDocument/2006/relationships/image" Target="../media/image110.jpeg"/><Relationship Id="rId17" Type="http://schemas.openxmlformats.org/officeDocument/2006/relationships/image" Target="../media/image115.jpeg"/><Relationship Id="rId25" Type="http://schemas.openxmlformats.org/officeDocument/2006/relationships/image" Target="../media/image123.jpeg"/><Relationship Id="rId2" Type="http://schemas.openxmlformats.org/officeDocument/2006/relationships/notesSlide" Target="../notesSlides/notesSlide6.xml"/><Relationship Id="rId16" Type="http://schemas.openxmlformats.org/officeDocument/2006/relationships/image" Target="../media/image114.jpeg"/><Relationship Id="rId20"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09.jpeg"/><Relationship Id="rId24" Type="http://schemas.openxmlformats.org/officeDocument/2006/relationships/image" Target="../media/image122.jpeg"/><Relationship Id="rId5" Type="http://schemas.openxmlformats.org/officeDocument/2006/relationships/audio" Target="../media/audio3.wav"/><Relationship Id="rId15" Type="http://schemas.openxmlformats.org/officeDocument/2006/relationships/image" Target="../media/image113.jpeg"/><Relationship Id="rId23" Type="http://schemas.openxmlformats.org/officeDocument/2006/relationships/image" Target="../media/image121.jpeg"/><Relationship Id="rId28" Type="http://schemas.openxmlformats.org/officeDocument/2006/relationships/image" Target="../media/image126.jpeg"/><Relationship Id="rId10" Type="http://schemas.openxmlformats.org/officeDocument/2006/relationships/image" Target="../media/image108.jpeg"/><Relationship Id="rId19" Type="http://schemas.openxmlformats.org/officeDocument/2006/relationships/image" Target="../media/image117.jpeg"/><Relationship Id="rId4" Type="http://schemas.openxmlformats.org/officeDocument/2006/relationships/audio" Target="../media/audio2.wav"/><Relationship Id="rId9" Type="http://schemas.openxmlformats.org/officeDocument/2006/relationships/image" Target="../media/image107.jpeg"/><Relationship Id="rId14" Type="http://schemas.openxmlformats.org/officeDocument/2006/relationships/image" Target="../media/image112.jpeg"/><Relationship Id="rId22" Type="http://schemas.openxmlformats.org/officeDocument/2006/relationships/image" Target="../media/image120.jpeg"/><Relationship Id="rId27" Type="http://schemas.openxmlformats.org/officeDocument/2006/relationships/image" Target="../media/image125.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5.jpeg"/><Relationship Id="rId4" Type="http://schemas.openxmlformats.org/officeDocument/2006/relationships/image" Target="../media/image11.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openxmlformats.org/officeDocument/2006/relationships/image" Target="../media/image18.jpe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2.jpeg"/><Relationship Id="rId5" Type="http://schemas.openxmlformats.org/officeDocument/2006/relationships/image" Target="../media/image7.png"/><Relationship Id="rId10" Type="http://schemas.openxmlformats.org/officeDocument/2006/relationships/image" Target="../media/image21.jpeg"/><Relationship Id="rId4" Type="http://schemas.openxmlformats.org/officeDocument/2006/relationships/image" Target="../media/image17.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1.wav"/><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1.wav"/><Relationship Id="rId7"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IMG_0887"/>
          <p:cNvPicPr>
            <a:picLocks noGrp="1" noChangeAspect="1" noChangeArrowheads="1"/>
          </p:cNvPicPr>
          <p:nvPr>
            <p:ph sz="half" idx="1"/>
          </p:nvPr>
        </p:nvPicPr>
        <p:blipFill>
          <a:blip r:embed="rId3" cstate="print">
            <a:lum bright="20000" contrast="10000"/>
          </a:blip>
          <a:srcRect/>
          <a:stretch>
            <a:fillRect/>
          </a:stretch>
        </p:blipFill>
        <p:spPr>
          <a:xfrm>
            <a:off x="3428992" y="0"/>
            <a:ext cx="2214578"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7" descr="031020091750"/>
          <p:cNvPicPr>
            <a:picLocks noGrp="1" noChangeAspect="1" noChangeArrowheads="1"/>
          </p:cNvPicPr>
          <p:nvPr>
            <p:ph sz="half" idx="2"/>
          </p:nvPr>
        </p:nvPicPr>
        <p:blipFill>
          <a:blip r:embed="rId4" cstate="print">
            <a:lum bright="30000" contrast="30000"/>
          </a:blip>
          <a:srcRect/>
          <a:stretch>
            <a:fillRect/>
          </a:stretch>
        </p:blipFill>
        <p:spPr>
          <a:xfrm>
            <a:off x="7500926" y="0"/>
            <a:ext cx="1643074" cy="2571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1" name="Picture 10" descr="DSCN1781"/>
          <p:cNvPicPr preferRelativeResize="0">
            <a:picLocks noChangeArrowheads="1"/>
          </p:cNvPicPr>
          <p:nvPr/>
        </p:nvPicPr>
        <p:blipFill>
          <a:blip r:embed="rId5" cstate="print">
            <a:lum bright="10000"/>
          </a:blip>
          <a:srcRect/>
          <a:stretch>
            <a:fillRect/>
          </a:stretch>
        </p:blipFill>
        <p:spPr bwMode="auto">
          <a:xfrm>
            <a:off x="5715008" y="0"/>
            <a:ext cx="1870103" cy="2571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2" name="Picture 13" descr="DSCN0951"/>
          <p:cNvPicPr preferRelativeResize="0">
            <a:picLocks noChangeArrowheads="1"/>
          </p:cNvPicPr>
          <p:nvPr/>
        </p:nvPicPr>
        <p:blipFill>
          <a:blip r:embed="rId6" cstate="print">
            <a:lum contrast="10000"/>
          </a:blip>
          <a:srcRect/>
          <a:stretch>
            <a:fillRect/>
          </a:stretch>
        </p:blipFill>
        <p:spPr bwMode="auto">
          <a:xfrm>
            <a:off x="1785918" y="0"/>
            <a:ext cx="1643074" cy="2500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4" name="Picture 19" descr="DSCN0876"/>
          <p:cNvPicPr preferRelativeResize="0">
            <a:picLocks noChangeArrowheads="1"/>
          </p:cNvPicPr>
          <p:nvPr/>
        </p:nvPicPr>
        <p:blipFill>
          <a:blip r:embed="rId7" cstate="print">
            <a:lum bright="10000" contrast="10000"/>
          </a:blip>
          <a:srcRect/>
          <a:stretch>
            <a:fillRect/>
          </a:stretch>
        </p:blipFill>
        <p:spPr bwMode="auto">
          <a:xfrm>
            <a:off x="0" y="0"/>
            <a:ext cx="1785918" cy="2500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2"/>
          <p:cNvSpPr txBox="1">
            <a:spLocks noChangeArrowheads="1"/>
          </p:cNvSpPr>
          <p:nvPr/>
        </p:nvSpPr>
        <p:spPr>
          <a:xfrm>
            <a:off x="0" y="6429396"/>
            <a:ext cx="7643866" cy="428604"/>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bg1"/>
                </a:solidFill>
                <a:effectLst>
                  <a:outerShdw blurRad="38100" dist="38100" dir="2700000" algn="tl">
                    <a:srgbClr val="000000"/>
                  </a:outerShdw>
                </a:effectLst>
                <a:uLnTx/>
                <a:uFillTx/>
                <a:latin typeface="Segoe Print" pitchFamily="2" charset="0"/>
                <a:ea typeface="+mj-ea"/>
                <a:cs typeface="+mj-cs"/>
              </a:rPr>
              <a:t>ANIS AMIRA BT. ABDUL RAHIM 103652</a:t>
            </a:r>
            <a:r>
              <a:rPr kumimoji="0" lang="en-US" sz="2400" b="1" i="0" u="none" strike="noStrike" kern="1200" cap="none" spc="0" normalizeH="0" noProof="0" dirty="0" smtClean="0">
                <a:ln>
                  <a:noFill/>
                </a:ln>
                <a:solidFill>
                  <a:schemeClr val="bg1"/>
                </a:solidFill>
                <a:effectLst>
                  <a:outerShdw blurRad="38100" dist="38100" dir="2700000" algn="tl">
                    <a:srgbClr val="000000"/>
                  </a:outerShdw>
                </a:effectLst>
                <a:uLnTx/>
                <a:uFillTx/>
                <a:latin typeface="Segoe Print" pitchFamily="2" charset="0"/>
                <a:ea typeface="+mj-ea"/>
                <a:cs typeface="+mj-cs"/>
              </a:rPr>
              <a:t> </a:t>
            </a:r>
            <a:r>
              <a:rPr kumimoji="0" lang="en-US" sz="2400" b="1" i="0" u="none" strike="noStrike" kern="1200" cap="none" spc="0" normalizeH="0" baseline="0" noProof="0" dirty="0" smtClean="0">
                <a:ln>
                  <a:noFill/>
                </a:ln>
                <a:solidFill>
                  <a:schemeClr val="bg1"/>
                </a:solidFill>
                <a:effectLst>
                  <a:outerShdw blurRad="38100" dist="38100" dir="2700000" algn="tl">
                    <a:srgbClr val="000000"/>
                  </a:outerShdw>
                </a:effectLst>
                <a:uLnTx/>
                <a:uFillTx/>
                <a:latin typeface="Segoe Print" pitchFamily="2" charset="0"/>
                <a:ea typeface="+mj-ea"/>
                <a:cs typeface="+mj-cs"/>
              </a:rPr>
              <a:t>(Building Technology)</a:t>
            </a:r>
          </a:p>
        </p:txBody>
      </p:sp>
      <p:pic>
        <p:nvPicPr>
          <p:cNvPr id="12" name="Picture 4" descr="Picture 008"/>
          <p:cNvPicPr preferRelativeResize="0">
            <a:picLocks noChangeArrowheads="1"/>
          </p:cNvPicPr>
          <p:nvPr/>
        </p:nvPicPr>
        <p:blipFill>
          <a:blip r:embed="rId8" cstate="print"/>
          <a:srcRect r="25480"/>
          <a:stretch>
            <a:fillRect/>
          </a:stretch>
        </p:blipFill>
        <p:spPr bwMode="auto">
          <a:xfrm>
            <a:off x="7643834" y="4571984"/>
            <a:ext cx="1500166" cy="2286016"/>
          </a:xfrm>
          <a:prstGeom prst="rect">
            <a:avLst/>
          </a:prstGeom>
          <a:ln>
            <a:noFill/>
          </a:ln>
          <a:effectLst>
            <a:softEdge rad="112500"/>
          </a:effectLst>
        </p:spPr>
      </p:pic>
      <p:sp>
        <p:nvSpPr>
          <p:cNvPr id="13" name="Rectangle 3"/>
          <p:cNvSpPr txBox="1">
            <a:spLocks noChangeArrowheads="1"/>
          </p:cNvSpPr>
          <p:nvPr/>
        </p:nvSpPr>
        <p:spPr>
          <a:xfrm>
            <a:off x="0" y="2857496"/>
            <a:ext cx="7643834" cy="278608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i="0" u="none" strike="noStrike" kern="1200" cap="none" spc="0" normalizeH="0" baseline="0" noProof="0" dirty="0" smtClean="0">
              <a:ln>
                <a:noFill/>
              </a:ln>
              <a:solidFill>
                <a:schemeClr val="bg1"/>
              </a:solidFill>
              <a:effectLst/>
              <a:uLnTx/>
              <a:uFillTx/>
              <a:latin typeface="Segoe Print"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solidFill>
                  <a:schemeClr val="bg1"/>
                </a:solidFill>
                <a:effectLst/>
                <a:uLnTx/>
                <a:uFillTx/>
                <a:latin typeface="Segoe Print" pitchFamily="2" charset="0"/>
                <a:ea typeface="+mn-ea"/>
                <a:cs typeface="+mn-cs"/>
              </a:rPr>
              <a:t>From RUS101, </a:t>
            </a:r>
            <a:r>
              <a:rPr kumimoji="0" lang="en-US" sz="2000" i="0" u="none" strike="noStrike" kern="1200" cap="none" spc="0" normalizeH="0" baseline="0" noProof="0" dirty="0" smtClean="0">
                <a:ln>
                  <a:noFill/>
                </a:ln>
                <a:solidFill>
                  <a:srgbClr val="FF0000"/>
                </a:solidFill>
                <a:effectLst/>
                <a:uLnTx/>
                <a:uFillTx/>
                <a:latin typeface="Segoe Print" pitchFamily="2" charset="0"/>
                <a:ea typeface="+mn-ea"/>
                <a:cs typeface="+mn-cs"/>
              </a:rPr>
              <a:t>I </a:t>
            </a:r>
            <a:r>
              <a:rPr kumimoji="0" lang="en-US" sz="2000" b="1" i="0" u="none" strike="noStrike" kern="1200" cap="none" spc="0" normalizeH="0" baseline="0" noProof="0" dirty="0" smtClean="0">
                <a:ln>
                  <a:noFill/>
                </a:ln>
                <a:solidFill>
                  <a:srgbClr val="FF0000"/>
                </a:solidFill>
                <a:effectLst/>
                <a:uLnTx/>
                <a:uFillTx/>
                <a:latin typeface="Segoe Print" pitchFamily="2" charset="0"/>
                <a:ea typeface="+mn-ea"/>
                <a:cs typeface="+mn-cs"/>
              </a:rPr>
              <a:t>learnt many things that I have never expected.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solidFill>
                  <a:schemeClr val="bg1"/>
                </a:solidFill>
                <a:effectLst/>
                <a:uLnTx/>
                <a:uFillTx/>
                <a:latin typeface="Segoe Print" pitchFamily="2" charset="0"/>
                <a:ea typeface="+mn-ea"/>
                <a:cs typeface="+mn-cs"/>
              </a:rPr>
              <a:t>I expect HBP course only teaching us about construction…but I’m wrong</a:t>
            </a:r>
            <a:r>
              <a:rPr kumimoji="0" lang="en-US" sz="2000" i="0" u="none" strike="noStrike" kern="1200" cap="none" spc="0" normalizeH="0" baseline="0" noProof="0" dirty="0" smtClean="0">
                <a:ln>
                  <a:noFill/>
                </a:ln>
                <a:solidFill>
                  <a:srgbClr val="FF0000"/>
                </a:solidFill>
                <a:effectLst/>
                <a:uLnTx/>
                <a:uFillTx/>
                <a:latin typeface="Segoe Print" pitchFamily="2" charset="0"/>
                <a:ea typeface="+mn-ea"/>
                <a:cs typeface="+mn-cs"/>
              </a:rPr>
              <a:t>…HBP course is cool</a:t>
            </a:r>
            <a:r>
              <a:rPr kumimoji="0" lang="en-US" sz="2000" i="0" u="none" strike="noStrike" kern="1200" cap="none" spc="0" normalizeH="0" baseline="0" noProof="0" dirty="0" smtClean="0">
                <a:ln>
                  <a:noFill/>
                </a:ln>
                <a:solidFill>
                  <a:schemeClr val="bg1"/>
                </a:solidFill>
                <a:effectLst/>
                <a:uLnTx/>
                <a:uFillTx/>
                <a:latin typeface="Segoe Print" pitchFamily="2" charset="0"/>
                <a:ea typeface="+mn-ea"/>
                <a:cs typeface="+mn-cs"/>
              </a:rPr>
              <a:t>…it brings me from </a:t>
            </a:r>
            <a:r>
              <a:rPr kumimoji="0" lang="en-US" sz="2000" i="0" u="none" strike="noStrike" kern="1200" cap="none" spc="0" normalizeH="0" baseline="0" noProof="0" dirty="0" smtClean="0">
                <a:ln>
                  <a:noFill/>
                </a:ln>
                <a:solidFill>
                  <a:srgbClr val="FF0000"/>
                </a:solidFill>
                <a:effectLst/>
                <a:uLnTx/>
                <a:uFillTx/>
                <a:latin typeface="Segoe Print" pitchFamily="2" charset="0"/>
                <a:ea typeface="+mn-ea"/>
                <a:cs typeface="+mn-cs"/>
              </a:rPr>
              <a:t>nobody to be somebody</a:t>
            </a:r>
            <a:r>
              <a:rPr kumimoji="0" lang="en-US" sz="2000" i="0" u="none" strike="noStrike" kern="1200" cap="none" spc="0" normalizeH="0" baseline="0" noProof="0" dirty="0" smtClean="0">
                <a:ln>
                  <a:noFill/>
                </a:ln>
                <a:solidFill>
                  <a:schemeClr val="bg1"/>
                </a:solidFill>
                <a:effectLst/>
                <a:uLnTx/>
                <a:uFillTx/>
                <a:latin typeface="Segoe Print" pitchFamily="2" charset="0"/>
                <a:ea typeface="+mn-ea"/>
                <a:cs typeface="+mn-cs"/>
              </a:rPr>
              <a:t>…I proud to tell community that I’m a student of Housing, Building and Planning school…</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solidFill>
                <a:schemeClr val="bg1"/>
              </a:solidFill>
              <a:effectLst/>
              <a:uLnTx/>
              <a:uFillTx/>
              <a:latin typeface="Segoe Print" pitchFamily="2" charset="0"/>
              <a:ea typeface="+mn-ea"/>
              <a:cs typeface="+mn-cs"/>
            </a:endParaRP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101"/>
                                        </p:tgtEl>
                                        <p:attrNameLst>
                                          <p:attrName>style.visibility</p:attrName>
                                        </p:attrNameLst>
                                      </p:cBhvr>
                                      <p:to>
                                        <p:strVal val="visible"/>
                                      </p:to>
                                    </p:set>
                                    <p:anim calcmode="lin" valueType="num">
                                      <p:cBhvr additive="base">
                                        <p:cTn id="13" dur="500" fill="hold"/>
                                        <p:tgtEl>
                                          <p:spTgt spid="4101"/>
                                        </p:tgtEl>
                                        <p:attrNameLst>
                                          <p:attrName>ppt_x</p:attrName>
                                        </p:attrNameLst>
                                      </p:cBhvr>
                                      <p:tavLst>
                                        <p:tav tm="0">
                                          <p:val>
                                            <p:strVal val="0-#ppt_w/2"/>
                                          </p:val>
                                        </p:tav>
                                        <p:tav tm="100000">
                                          <p:val>
                                            <p:strVal val="#ppt_x"/>
                                          </p:val>
                                        </p:tav>
                                      </p:tavLst>
                                    </p:anim>
                                    <p:anim calcmode="lin" valueType="num">
                                      <p:cBhvr additive="base">
                                        <p:cTn id="14"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 calcmode="lin" valueType="num">
                                      <p:cBhvr additive="base">
                                        <p:cTn id="19" dur="500" fill="hold"/>
                                        <p:tgtEl>
                                          <p:spTgt spid="4099"/>
                                        </p:tgtEl>
                                        <p:attrNameLst>
                                          <p:attrName>ppt_x</p:attrName>
                                        </p:attrNameLst>
                                      </p:cBhvr>
                                      <p:tavLst>
                                        <p:tav tm="0">
                                          <p:val>
                                            <p:strVal val="0-#ppt_w/2"/>
                                          </p:val>
                                        </p:tav>
                                        <p:tav tm="100000">
                                          <p:val>
                                            <p:strVal val="#ppt_x"/>
                                          </p:val>
                                        </p:tav>
                                      </p:tavLst>
                                    </p:anim>
                                    <p:anim calcmode="lin" valueType="num">
                                      <p:cBhvr additive="base">
                                        <p:cTn id="20"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additive="base">
                                        <p:cTn id="25" dur="500" fill="hold"/>
                                        <p:tgtEl>
                                          <p:spTgt spid="4102"/>
                                        </p:tgtEl>
                                        <p:attrNameLst>
                                          <p:attrName>ppt_x</p:attrName>
                                        </p:attrNameLst>
                                      </p:cBhvr>
                                      <p:tavLst>
                                        <p:tav tm="0">
                                          <p:val>
                                            <p:strVal val="0-#ppt_w/2"/>
                                          </p:val>
                                        </p:tav>
                                        <p:tav tm="100000">
                                          <p:val>
                                            <p:strVal val="#ppt_x"/>
                                          </p:val>
                                        </p:tav>
                                      </p:tavLst>
                                    </p:anim>
                                    <p:anim calcmode="lin" valueType="num">
                                      <p:cBhvr additive="base">
                                        <p:cTn id="26"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0-#ppt_w/2"/>
                                          </p:val>
                                        </p:tav>
                                        <p:tav tm="100000">
                                          <p:val>
                                            <p:strVal val="#ppt_x"/>
                                          </p:val>
                                        </p:tav>
                                      </p:tavLst>
                                    </p:anim>
                                    <p:anim calcmode="lin" valueType="num">
                                      <p:cBhvr additive="base">
                                        <p:cTn id="32" dur="500" fill="hold"/>
                                        <p:tgtEl>
                                          <p:spTgt spid="41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02227.JPG"/>
          <p:cNvPicPr>
            <a:picLocks noChangeAspect="1"/>
          </p:cNvPicPr>
          <p:nvPr/>
        </p:nvPicPr>
        <p:blipFill>
          <a:blip r:embed="rId3" cstate="print"/>
          <a:stretch>
            <a:fillRect/>
          </a:stretch>
        </p:blipFill>
        <p:spPr>
          <a:xfrm>
            <a:off x="6786578" y="142852"/>
            <a:ext cx="2160285" cy="1500198"/>
          </a:xfrm>
          <a:prstGeom prst="rect">
            <a:avLst/>
          </a:prstGeom>
          <a:solidFill>
            <a:srgbClr val="FFFFFF">
              <a:shade val="85000"/>
            </a:srgbClr>
          </a:solidFill>
          <a:ln w="190500" cap="rnd">
            <a:solidFill>
              <a:srgbClr val="FFFFFF"/>
            </a:solidFill>
          </a:ln>
          <a:effectLst>
            <a:glow rad="101600">
              <a:schemeClr val="accent1">
                <a:satMod val="175000"/>
                <a:alpha val="40000"/>
              </a:schemeClr>
            </a:glow>
            <a:outerShdw blurRad="63500" dist="12700" dir="11400000" algn="tl" rotWithShape="0">
              <a:srgbClr val="000000">
                <a:alpha val="30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Content Placeholder 4"/>
          <p:cNvSpPr>
            <a:spLocks noGrp="1"/>
          </p:cNvSpPr>
          <p:nvPr>
            <p:ph sz="half" idx="1"/>
          </p:nvPr>
        </p:nvSpPr>
        <p:spPr>
          <a:xfrm>
            <a:off x="214282" y="1857364"/>
            <a:ext cx="8358246" cy="3357586"/>
          </a:xfrm>
        </p:spPr>
        <p:txBody>
          <a:bodyPr>
            <a:normAutofit/>
          </a:bodyPr>
          <a:lstStyle/>
          <a:p>
            <a:pPr eaLnBrk="1" hangingPunct="1"/>
            <a:r>
              <a:rPr lang="en-US" sz="2000" dirty="0" smtClean="0">
                <a:solidFill>
                  <a:srgbClr val="FF71E5"/>
                </a:solidFill>
                <a:latin typeface="Segoe Print" pitchFamily="2" charset="0"/>
              </a:rPr>
              <a:t>When I come here, I have no idea about what I will learn.</a:t>
            </a:r>
            <a:r>
              <a:rPr lang="ms-MY" sz="2000" dirty="0" smtClean="0">
                <a:solidFill>
                  <a:srgbClr val="FF71E5"/>
                </a:solidFill>
                <a:latin typeface="Segoe Print" pitchFamily="2" charset="0"/>
              </a:rPr>
              <a:t> Just like I am nothing person.</a:t>
            </a:r>
          </a:p>
          <a:p>
            <a:pPr eaLnBrk="1" hangingPunct="1"/>
            <a:r>
              <a:rPr lang="en-US" sz="2000" dirty="0" smtClean="0">
                <a:solidFill>
                  <a:srgbClr val="FF71E5"/>
                </a:solidFill>
                <a:latin typeface="Segoe Print" pitchFamily="2" charset="0"/>
              </a:rPr>
              <a:t>But when I have been here about one semester with many challenging assignment to be done, it has taught me a lesson.</a:t>
            </a:r>
          </a:p>
          <a:p>
            <a:pPr eaLnBrk="1" hangingPunct="1"/>
            <a:r>
              <a:rPr lang="en-US" sz="2000" dirty="0" smtClean="0">
                <a:solidFill>
                  <a:srgbClr val="FF71E5"/>
                </a:solidFill>
                <a:latin typeface="Segoe Print" pitchFamily="2" charset="0"/>
              </a:rPr>
              <a:t>I have learn so many good and bad thing, It just like my first experience that I will use it to continue my life at USM.</a:t>
            </a:r>
          </a:p>
          <a:p>
            <a:pPr eaLnBrk="1" hangingPunct="1"/>
            <a:r>
              <a:rPr lang="en-US" sz="2000" dirty="0" smtClean="0">
                <a:solidFill>
                  <a:srgbClr val="FF71E5"/>
                </a:solidFill>
                <a:latin typeface="Segoe Print" pitchFamily="2" charset="0"/>
              </a:rPr>
              <a:t>After all of the assignment, I think I become somebody from nothing.</a:t>
            </a:r>
          </a:p>
          <a:p>
            <a:pPr eaLnBrk="1" hangingPunct="1"/>
            <a:endParaRPr lang="en-US" dirty="0" smtClean="0">
              <a:solidFill>
                <a:srgbClr val="FF71E5"/>
              </a:solidFill>
              <a:latin typeface="ArabBruD" pitchFamily="66" charset="0"/>
            </a:endParaRPr>
          </a:p>
        </p:txBody>
      </p:sp>
      <p:pic>
        <p:nvPicPr>
          <p:cNvPr id="8" name="Content Placeholder 5" descr="DSC02091.JPG"/>
          <p:cNvPicPr>
            <a:picLocks noGrp="1" noChangeAspect="1"/>
          </p:cNvPicPr>
          <p:nvPr>
            <p:ph sz="half" idx="2"/>
          </p:nvPr>
        </p:nvPicPr>
        <p:blipFill>
          <a:blip r:embed="rId4" cstate="print"/>
          <a:stretch>
            <a:fillRect/>
          </a:stretch>
        </p:blipFill>
        <p:spPr>
          <a:xfrm>
            <a:off x="2928926" y="214290"/>
            <a:ext cx="1857388" cy="1393041"/>
          </a:xfrm>
          <a:solidFill>
            <a:srgbClr val="FFFFFF">
              <a:shade val="85000"/>
            </a:srgbClr>
          </a:solidFill>
          <a:ln w="190500" cap="sq">
            <a:solidFill>
              <a:srgbClr val="FFFFFF"/>
            </a:solidFill>
          </a:ln>
          <a:effectLst>
            <a:outerShdw blurRad="65000" dist="50800" dir="12900000" kx="195000" ky="145000" algn="tl" rotWithShape="0">
              <a:srgbClr val="000000">
                <a:alpha val="30000"/>
              </a:srgbClr>
            </a:outerShdw>
            <a:reflection blurRad="6350" stA="50000" endA="300" endPos="550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DSC02133.JPG"/>
          <p:cNvPicPr>
            <a:picLocks noChangeAspect="1"/>
          </p:cNvPicPr>
          <p:nvPr/>
        </p:nvPicPr>
        <p:blipFill>
          <a:blip r:embed="rId5" cstate="print"/>
          <a:stretch>
            <a:fillRect/>
          </a:stretch>
        </p:blipFill>
        <p:spPr>
          <a:xfrm>
            <a:off x="5000628" y="214290"/>
            <a:ext cx="1948762" cy="1643074"/>
          </a:xfrm>
          <a:prstGeom prst="rect">
            <a:avLst/>
          </a:prstGeom>
          <a:solidFill>
            <a:srgbClr val="FFFFFF">
              <a:shade val="85000"/>
            </a:srgbClr>
          </a:solidFill>
          <a:ln w="190500" cap="rnd">
            <a:solidFill>
              <a:srgbClr val="FFFFFF"/>
            </a:solidFill>
          </a:ln>
          <a:effectLst>
            <a:outerShdw blurRad="50800" dist="38100" dir="8100000" algn="tr" rotWithShape="0">
              <a:prstClr val="black">
                <a:alpha val="40000"/>
              </a:prstClr>
            </a:outerShdw>
            <a:reflection blurRad="6350" stA="52000" endA="300" endPos="35000" dir="5400000" sy="-100000" algn="bl" rotWithShape="0"/>
          </a:effectLst>
          <a:scene3d>
            <a:camera prst="orthographicFront"/>
            <a:lightRig rig="twoPt" dir="t">
              <a:rot lat="0" lon="0" rev="7800000"/>
            </a:lightRig>
          </a:scene3d>
          <a:sp3d contourW="6350">
            <a:bevelT w="50800" h="16510"/>
            <a:contourClr>
              <a:srgbClr val="C0C0C0"/>
            </a:contourClr>
          </a:sp3d>
        </p:spPr>
      </p:pic>
      <p:pic>
        <p:nvPicPr>
          <p:cNvPr id="11" name="Content Placeholder 4" descr="DSC02156.JPG"/>
          <p:cNvPicPr>
            <a:picLocks noChangeAspect="1"/>
          </p:cNvPicPr>
          <p:nvPr/>
        </p:nvPicPr>
        <p:blipFill>
          <a:blip r:embed="rId6" cstate="print">
            <a:lum contrast="-40000"/>
          </a:blip>
          <a:stretch>
            <a:fillRect/>
          </a:stretch>
        </p:blipFill>
        <p:spPr>
          <a:xfrm>
            <a:off x="0" y="4786322"/>
            <a:ext cx="2021844" cy="1785950"/>
          </a:xfrm>
          <a:prstGeom prst="rect">
            <a:avLst/>
          </a:prstGeom>
          <a:ln>
            <a:noFill/>
          </a:ln>
          <a:effectLst>
            <a:softEdge rad="112500"/>
          </a:effectLst>
        </p:spPr>
      </p:pic>
      <p:pic>
        <p:nvPicPr>
          <p:cNvPr id="12" name="Content Placeholder 5" descr="IMAGE_046.jpg"/>
          <p:cNvPicPr>
            <a:picLocks noChangeAspect="1"/>
          </p:cNvPicPr>
          <p:nvPr/>
        </p:nvPicPr>
        <p:blipFill>
          <a:blip r:embed="rId7" cstate="print">
            <a:lum contrast="-40000"/>
          </a:blip>
          <a:stretch>
            <a:fillRect/>
          </a:stretch>
        </p:blipFill>
        <p:spPr>
          <a:xfrm>
            <a:off x="3286148" y="4786322"/>
            <a:ext cx="1571636" cy="1785950"/>
          </a:xfrm>
          <a:prstGeom prst="rect">
            <a:avLst/>
          </a:prstGeom>
          <a:ln>
            <a:noFill/>
          </a:ln>
          <a:effectLst>
            <a:softEdge rad="112500"/>
          </a:effectLst>
        </p:spPr>
      </p:pic>
      <p:pic>
        <p:nvPicPr>
          <p:cNvPr id="13" name="Picture 12" descr="DSC02266.JPG"/>
          <p:cNvPicPr>
            <a:picLocks noChangeAspect="1"/>
          </p:cNvPicPr>
          <p:nvPr/>
        </p:nvPicPr>
        <p:blipFill>
          <a:blip r:embed="rId8" cstate="print">
            <a:lum contrast="-40000"/>
          </a:blip>
          <a:stretch>
            <a:fillRect/>
          </a:stretch>
        </p:blipFill>
        <p:spPr>
          <a:xfrm>
            <a:off x="1785950" y="4786322"/>
            <a:ext cx="1714512" cy="1800258"/>
          </a:xfrm>
          <a:prstGeom prst="rect">
            <a:avLst/>
          </a:prstGeom>
          <a:ln>
            <a:noFill/>
          </a:ln>
          <a:effectLst>
            <a:softEdge rad="112500"/>
          </a:effectLst>
        </p:spPr>
      </p:pic>
      <p:pic>
        <p:nvPicPr>
          <p:cNvPr id="14" name="Picture 13" descr="DSCN2408.JPG"/>
          <p:cNvPicPr>
            <a:picLocks noChangeAspect="1"/>
          </p:cNvPicPr>
          <p:nvPr/>
        </p:nvPicPr>
        <p:blipFill>
          <a:blip r:embed="rId9" cstate="print">
            <a:lum contrast="-40000"/>
          </a:blip>
          <a:stretch>
            <a:fillRect/>
          </a:stretch>
        </p:blipFill>
        <p:spPr>
          <a:xfrm>
            <a:off x="4572032" y="4786322"/>
            <a:ext cx="2000264" cy="1785950"/>
          </a:xfrm>
          <a:prstGeom prst="rect">
            <a:avLst/>
          </a:prstGeom>
          <a:ln>
            <a:noFill/>
          </a:ln>
          <a:effectLst>
            <a:softEdge rad="112500"/>
          </a:effectLst>
        </p:spPr>
      </p:pic>
      <p:sp>
        <p:nvSpPr>
          <p:cNvPr id="15" name="TextBox 14"/>
          <p:cNvSpPr txBox="1"/>
          <p:nvPr/>
        </p:nvSpPr>
        <p:spPr>
          <a:xfrm>
            <a:off x="6715140" y="5572140"/>
            <a:ext cx="2286016" cy="954107"/>
          </a:xfrm>
          <a:prstGeom prst="rect">
            <a:avLst/>
          </a:prstGeom>
          <a:noFill/>
        </p:spPr>
        <p:txBody>
          <a:bodyPr wrap="square" rtlCol="0">
            <a:spAutoFit/>
          </a:bodyPr>
          <a:lstStyle/>
          <a:p>
            <a:r>
              <a:rPr lang="en-US" sz="2800" dirty="0" smtClean="0">
                <a:solidFill>
                  <a:srgbClr val="FF0066"/>
                </a:solidFill>
                <a:latin typeface="ArabBruD"/>
              </a:rPr>
              <a:t>WAN ASMAA</a:t>
            </a:r>
          </a:p>
          <a:p>
            <a:pPr algn="ctr"/>
            <a:r>
              <a:rPr lang="en-US" sz="2800" dirty="0" smtClean="0">
                <a:solidFill>
                  <a:srgbClr val="FF0066"/>
                </a:solidFill>
                <a:latin typeface="ArabBruD"/>
              </a:rPr>
              <a:t>103790</a:t>
            </a:r>
            <a:endParaRPr lang="en-MY" sz="2800" dirty="0">
              <a:solidFill>
                <a:srgbClr val="FF0066"/>
              </a:solidFill>
              <a:latin typeface="ArabBruD"/>
            </a:endParaRP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lide(fromBottom)">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Bottom)">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ppt_x</p:attrName>
                                        </p:attrNameLst>
                                      </p:cBhvr>
                                      <p:tavLst>
                                        <p:tav tm="0">
                                          <p:val>
                                            <p:strVal val="#ppt_x-.2"/>
                                          </p:val>
                                        </p:tav>
                                        <p:tav tm="100000">
                                          <p:val>
                                            <p:strVal val="#ppt_x"/>
                                          </p:val>
                                        </p:tav>
                                      </p:tavLst>
                                    </p:anim>
                                    <p:anim calcmode="lin" valueType="num">
                                      <p:cBhvr>
                                        <p:cTn id="2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nodeType="clickEffect">
                                  <p:stCondLst>
                                    <p:cond delay="0"/>
                                  </p:stCondLst>
                                  <p:iterate type="lt">
                                    <p:tmPct val="10000"/>
                                  </p:iterate>
                                  <p:childTnLst>
                                    <p:set>
                                      <p:cBhvr>
                                        <p:cTn id="33" dur="1" fill="hold">
                                          <p:stCondLst>
                                            <p:cond delay="0"/>
                                          </p:stCondLst>
                                        </p:cTn>
                                        <p:tgtEl>
                                          <p:spTgt spid="12"/>
                                        </p:tgtEl>
                                        <p:attrNameLst>
                                          <p:attrName>style.visibility</p:attrName>
                                        </p:attrNameLst>
                                      </p:cBhvr>
                                      <p:to>
                                        <p:strVal val="visible"/>
                                      </p:to>
                                    </p:set>
                                    <p:anim by="(-#ppt_w*2)" calcmode="lin" valueType="num">
                                      <p:cBhvr rctx="PPT">
                                        <p:cTn id="34" dur="500" autoRev="1" fill="hold">
                                          <p:stCondLst>
                                            <p:cond delay="0"/>
                                          </p:stCondLst>
                                        </p:cTn>
                                        <p:tgtEl>
                                          <p:spTgt spid="12"/>
                                        </p:tgtEl>
                                        <p:attrNameLst>
                                          <p:attrName>ppt_w</p:attrName>
                                        </p:attrNameLst>
                                      </p:cBhvr>
                                    </p:anim>
                                    <p:anim by="(#ppt_w*0.50)" calcmode="lin" valueType="num">
                                      <p:cBhvr>
                                        <p:cTn id="35" dur="500" decel="50000" autoRev="1" fill="hold">
                                          <p:stCondLst>
                                            <p:cond delay="0"/>
                                          </p:stCondLst>
                                        </p:cTn>
                                        <p:tgtEl>
                                          <p:spTgt spid="12"/>
                                        </p:tgtEl>
                                        <p:attrNameLst>
                                          <p:attrName>ppt_x</p:attrName>
                                        </p:attrNameLst>
                                      </p:cBhvr>
                                    </p:anim>
                                    <p:anim from="(-#ppt_h/2)" to="(#ppt_y)" calcmode="lin" valueType="num">
                                      <p:cBhvr>
                                        <p:cTn id="36" dur="1000" fill="hold">
                                          <p:stCondLst>
                                            <p:cond delay="0"/>
                                          </p:stCondLst>
                                        </p:cTn>
                                        <p:tgtEl>
                                          <p:spTgt spid="12"/>
                                        </p:tgtEl>
                                        <p:attrNameLst>
                                          <p:attrName>ppt_y</p:attrName>
                                        </p:attrNameLst>
                                      </p:cBhvr>
                                    </p:anim>
                                    <p:animRot by="21600000">
                                      <p:cBhvr>
                                        <p:cTn id="37" dur="1000" fill="hold">
                                          <p:stCondLst>
                                            <p:cond delay="0"/>
                                          </p:stCondLst>
                                        </p:cTn>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9280354.JPG"/>
          <p:cNvPicPr>
            <a:picLocks noChangeAspect="1"/>
          </p:cNvPicPr>
          <p:nvPr/>
        </p:nvPicPr>
        <p:blipFill>
          <a:blip r:embed="rId3" cstate="print"/>
          <a:stretch>
            <a:fillRect/>
          </a:stretch>
        </p:blipFill>
        <p:spPr>
          <a:xfrm rot="21174304">
            <a:off x="278945" y="98205"/>
            <a:ext cx="1733477" cy="2311303"/>
          </a:xfrm>
          <a:prstGeom prst="rect">
            <a:avLst/>
          </a:prstGeom>
          <a:ln>
            <a:noFill/>
          </a:ln>
          <a:effectLst>
            <a:softEdge rad="112500"/>
          </a:effectLst>
        </p:spPr>
      </p:pic>
      <p:pic>
        <p:nvPicPr>
          <p:cNvPr id="9" name="Picture 8" descr="PA030384.JPG"/>
          <p:cNvPicPr>
            <a:picLocks noChangeAspect="1"/>
          </p:cNvPicPr>
          <p:nvPr/>
        </p:nvPicPr>
        <p:blipFill>
          <a:blip r:embed="rId4" cstate="print"/>
          <a:stretch>
            <a:fillRect/>
          </a:stretch>
        </p:blipFill>
        <p:spPr>
          <a:xfrm rot="740042">
            <a:off x="2051357" y="135521"/>
            <a:ext cx="1482438" cy="1976584"/>
          </a:xfrm>
          <a:prstGeom prst="rect">
            <a:avLst/>
          </a:prstGeom>
          <a:ln>
            <a:noFill/>
          </a:ln>
          <a:effectLst>
            <a:softEdge rad="112500"/>
          </a:effectLst>
        </p:spPr>
      </p:pic>
      <p:pic>
        <p:nvPicPr>
          <p:cNvPr id="10" name="Picture 9" descr="DSC01213.JPG"/>
          <p:cNvPicPr>
            <a:picLocks noChangeAspect="1"/>
          </p:cNvPicPr>
          <p:nvPr/>
        </p:nvPicPr>
        <p:blipFill>
          <a:blip r:embed="rId5" cstate="print"/>
          <a:stretch>
            <a:fillRect/>
          </a:stretch>
        </p:blipFill>
        <p:spPr>
          <a:xfrm rot="21029995">
            <a:off x="3582472" y="109161"/>
            <a:ext cx="1487567" cy="1983423"/>
          </a:xfrm>
          <a:prstGeom prst="rect">
            <a:avLst/>
          </a:prstGeom>
          <a:ln>
            <a:noFill/>
          </a:ln>
          <a:effectLst>
            <a:softEdge rad="112500"/>
          </a:effectLst>
        </p:spPr>
      </p:pic>
      <p:pic>
        <p:nvPicPr>
          <p:cNvPr id="11" name="Picture 10" descr="DSC01268.JPG"/>
          <p:cNvPicPr>
            <a:picLocks noChangeAspect="1"/>
          </p:cNvPicPr>
          <p:nvPr/>
        </p:nvPicPr>
        <p:blipFill>
          <a:blip r:embed="rId6" cstate="print"/>
          <a:stretch>
            <a:fillRect/>
          </a:stretch>
        </p:blipFill>
        <p:spPr>
          <a:xfrm rot="409190">
            <a:off x="5049252" y="86897"/>
            <a:ext cx="1589711" cy="2116859"/>
          </a:xfrm>
          <a:prstGeom prst="rect">
            <a:avLst/>
          </a:prstGeom>
          <a:ln>
            <a:noFill/>
          </a:ln>
          <a:effectLst>
            <a:softEdge rad="112500"/>
          </a:effectLst>
        </p:spPr>
      </p:pic>
      <p:pic>
        <p:nvPicPr>
          <p:cNvPr id="13" name="Picture 12" descr="DSC00940.JPG"/>
          <p:cNvPicPr>
            <a:picLocks noChangeAspect="1"/>
          </p:cNvPicPr>
          <p:nvPr/>
        </p:nvPicPr>
        <p:blipFill>
          <a:blip r:embed="rId7" cstate="print"/>
          <a:stretch>
            <a:fillRect/>
          </a:stretch>
        </p:blipFill>
        <p:spPr>
          <a:xfrm rot="465553">
            <a:off x="1093865" y="2201940"/>
            <a:ext cx="2033207" cy="1526891"/>
          </a:xfrm>
          <a:prstGeom prst="rect">
            <a:avLst/>
          </a:prstGeom>
          <a:ln>
            <a:noFill/>
          </a:ln>
          <a:effectLst>
            <a:softEdge rad="112500"/>
          </a:effectLst>
        </p:spPr>
      </p:pic>
      <p:pic>
        <p:nvPicPr>
          <p:cNvPr id="14" name="Picture 13" descr="DSC00999.JPG"/>
          <p:cNvPicPr>
            <a:picLocks noChangeAspect="1"/>
          </p:cNvPicPr>
          <p:nvPr/>
        </p:nvPicPr>
        <p:blipFill>
          <a:blip r:embed="rId8" cstate="print"/>
          <a:stretch>
            <a:fillRect/>
          </a:stretch>
        </p:blipFill>
        <p:spPr>
          <a:xfrm rot="20898661">
            <a:off x="1758220" y="5164561"/>
            <a:ext cx="1752969" cy="1316439"/>
          </a:xfrm>
          <a:prstGeom prst="rect">
            <a:avLst/>
          </a:prstGeom>
          <a:ln>
            <a:noFill/>
          </a:ln>
          <a:effectLst>
            <a:softEdge rad="112500"/>
          </a:effectLst>
        </p:spPr>
      </p:pic>
      <p:pic>
        <p:nvPicPr>
          <p:cNvPr id="15" name="Picture 14" descr="PA040449.JPG"/>
          <p:cNvPicPr>
            <a:picLocks noChangeAspect="1"/>
          </p:cNvPicPr>
          <p:nvPr/>
        </p:nvPicPr>
        <p:blipFill>
          <a:blip r:embed="rId9" cstate="print"/>
          <a:stretch>
            <a:fillRect/>
          </a:stretch>
        </p:blipFill>
        <p:spPr>
          <a:xfrm rot="21061056">
            <a:off x="321248" y="3578921"/>
            <a:ext cx="2040662" cy="1530497"/>
          </a:xfrm>
          <a:prstGeom prst="rect">
            <a:avLst/>
          </a:prstGeom>
          <a:ln>
            <a:noFill/>
          </a:ln>
          <a:effectLst>
            <a:softEdge rad="112500"/>
          </a:effectLst>
        </p:spPr>
      </p:pic>
      <p:pic>
        <p:nvPicPr>
          <p:cNvPr id="16" name="Picture 15" descr="P1090931.JPG"/>
          <p:cNvPicPr>
            <a:picLocks noChangeAspect="1"/>
          </p:cNvPicPr>
          <p:nvPr/>
        </p:nvPicPr>
        <p:blipFill>
          <a:blip r:embed="rId10" cstate="print"/>
          <a:stretch>
            <a:fillRect/>
          </a:stretch>
        </p:blipFill>
        <p:spPr>
          <a:xfrm rot="572492">
            <a:off x="6653601" y="540895"/>
            <a:ext cx="2362259" cy="1743214"/>
          </a:xfrm>
          <a:prstGeom prst="rect">
            <a:avLst/>
          </a:prstGeom>
          <a:ln>
            <a:noFill/>
          </a:ln>
          <a:effectLst>
            <a:softEdge rad="112500"/>
          </a:effectLst>
        </p:spPr>
      </p:pic>
      <p:pic>
        <p:nvPicPr>
          <p:cNvPr id="17" name="Picture 16" descr="DSC00922.JPG"/>
          <p:cNvPicPr>
            <a:picLocks noChangeAspect="1"/>
          </p:cNvPicPr>
          <p:nvPr/>
        </p:nvPicPr>
        <p:blipFill>
          <a:blip r:embed="rId11" cstate="print"/>
          <a:stretch>
            <a:fillRect/>
          </a:stretch>
        </p:blipFill>
        <p:spPr>
          <a:xfrm rot="728902">
            <a:off x="281061" y="5300938"/>
            <a:ext cx="1226911" cy="1444134"/>
          </a:xfrm>
          <a:prstGeom prst="rect">
            <a:avLst/>
          </a:prstGeom>
          <a:ln>
            <a:noFill/>
          </a:ln>
          <a:effectLst>
            <a:softEdge rad="112500"/>
          </a:effectLst>
        </p:spPr>
      </p:pic>
      <p:sp>
        <p:nvSpPr>
          <p:cNvPr id="6" name="Rectangle 5"/>
          <p:cNvSpPr/>
          <p:nvPr/>
        </p:nvSpPr>
        <p:spPr>
          <a:xfrm>
            <a:off x="3571868" y="6143644"/>
            <a:ext cx="4610128" cy="5572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bg1"/>
                </a:solidFill>
                <a:latin typeface="Segoe Print" pitchFamily="2" charset="0"/>
              </a:rPr>
              <a:t>WAN SURIATI BINTI IDERIS 103795</a:t>
            </a:r>
            <a:endParaRPr lang="en-US" dirty="0">
              <a:solidFill>
                <a:schemeClr val="bg1"/>
              </a:solidFill>
              <a:latin typeface="Segoe Print" pitchFamily="2" charset="0"/>
            </a:endParaRPr>
          </a:p>
        </p:txBody>
      </p:sp>
      <p:sp>
        <p:nvSpPr>
          <p:cNvPr id="7" name="Content Placeholder 2"/>
          <p:cNvSpPr txBox="1">
            <a:spLocks/>
          </p:cNvSpPr>
          <p:nvPr/>
        </p:nvSpPr>
        <p:spPr>
          <a:xfrm>
            <a:off x="3500430" y="2143116"/>
            <a:ext cx="5500726" cy="3500462"/>
          </a:xfrm>
          <a:prstGeom prst="rect">
            <a:avLst/>
          </a:prstGeom>
          <a:ln w="38100">
            <a:noFill/>
          </a:ln>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solidFill>
                <a:srgbClr val="FFFF66"/>
              </a:solidFill>
              <a:effectLst/>
              <a:uLnTx/>
              <a:uFillTx/>
              <a:latin typeface="Lucida Console" pitchFamily="49"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smtClean="0">
                <a:ln>
                  <a:noFill/>
                </a:ln>
                <a:solidFill>
                  <a:schemeClr val="accent6">
                    <a:lumMod val="60000"/>
                    <a:lumOff val="40000"/>
                  </a:schemeClr>
                </a:solidFill>
                <a:effectLst>
                  <a:glow rad="101600">
                    <a:schemeClr val="accent2">
                      <a:satMod val="175000"/>
                      <a:alpha val="40000"/>
                    </a:schemeClr>
                  </a:glow>
                </a:effectLst>
                <a:uLnTx/>
                <a:uFillTx/>
                <a:latin typeface="Segoe Print" pitchFamily="2" charset="0"/>
                <a:ea typeface="+mn-ea"/>
                <a:cs typeface="+mn-cs"/>
              </a:rPr>
              <a:t>I got many experiences on doing something new in my life.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smtClean="0">
                <a:ln>
                  <a:noFill/>
                </a:ln>
                <a:solidFill>
                  <a:schemeClr val="accent6">
                    <a:lumMod val="60000"/>
                    <a:lumOff val="40000"/>
                  </a:schemeClr>
                </a:solidFill>
                <a:effectLst>
                  <a:glow rad="101600">
                    <a:schemeClr val="accent2">
                      <a:satMod val="175000"/>
                      <a:alpha val="40000"/>
                    </a:schemeClr>
                  </a:glow>
                </a:effectLst>
                <a:uLnTx/>
                <a:uFillTx/>
                <a:latin typeface="Segoe Print" pitchFamily="2" charset="0"/>
                <a:ea typeface="+mn-ea"/>
                <a:cs typeface="+mn-cs"/>
              </a:rPr>
              <a:t>I had improve my skills and learnt on how to make something from nothing.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smtClean="0">
                <a:ln>
                  <a:noFill/>
                </a:ln>
                <a:solidFill>
                  <a:schemeClr val="accent6">
                    <a:lumMod val="60000"/>
                    <a:lumOff val="40000"/>
                  </a:schemeClr>
                </a:solidFill>
                <a:effectLst>
                  <a:glow rad="101600">
                    <a:schemeClr val="accent2">
                      <a:satMod val="175000"/>
                      <a:alpha val="40000"/>
                    </a:schemeClr>
                  </a:glow>
                </a:effectLst>
                <a:uLnTx/>
                <a:uFillTx/>
                <a:latin typeface="Segoe Print" pitchFamily="2" charset="0"/>
                <a:ea typeface="+mn-ea"/>
                <a:cs typeface="+mn-cs"/>
              </a:rPr>
              <a:t>I learnt on how to respect others opinion and combined all the ideas to make the project success.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smtClean="0">
                <a:ln>
                  <a:noFill/>
                </a:ln>
                <a:solidFill>
                  <a:schemeClr val="accent6">
                    <a:lumMod val="60000"/>
                    <a:lumOff val="40000"/>
                  </a:schemeClr>
                </a:solidFill>
                <a:effectLst>
                  <a:glow rad="101600">
                    <a:schemeClr val="accent2">
                      <a:satMod val="175000"/>
                      <a:alpha val="40000"/>
                    </a:schemeClr>
                  </a:glow>
                </a:effectLst>
                <a:uLnTx/>
                <a:uFillTx/>
                <a:latin typeface="Segoe Print" pitchFamily="2" charset="0"/>
                <a:ea typeface="+mn-ea"/>
                <a:cs typeface="+mn-cs"/>
              </a:rPr>
              <a:t>All this makes me more matured than before and realize mistake is the best teacher.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FFFF66"/>
              </a:solidFill>
              <a:effectLst/>
              <a:uLnTx/>
              <a:uFillTx/>
              <a:latin typeface="Algerian" pitchFamily="82" charset="0"/>
              <a:ea typeface="+mn-ea"/>
              <a:cs typeface="+mn-cs"/>
            </a:endParaRPr>
          </a:p>
        </p:txBody>
      </p:sp>
    </p:spTree>
  </p:cSld>
  <p:clrMapOvr>
    <a:masterClrMapping/>
  </p:clrMapOvr>
  <p:transition>
    <p:sndAc>
      <p:stSnd>
        <p:snd r:embed="rId2" name="camera.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41020091817.jpg"/>
          <p:cNvPicPr>
            <a:picLocks noChangeAspect="1"/>
          </p:cNvPicPr>
          <p:nvPr/>
        </p:nvPicPr>
        <p:blipFill>
          <a:blip r:embed="rId3" cstate="print">
            <a:lum contrast="-7000"/>
          </a:blip>
          <a:stretch>
            <a:fillRect/>
          </a:stretch>
        </p:blipFill>
        <p:spPr>
          <a:xfrm>
            <a:off x="0" y="0"/>
            <a:ext cx="2643205" cy="3545785"/>
          </a:xfrm>
          <a:prstGeom prst="ellipse">
            <a:avLst/>
          </a:prstGeom>
          <a:ln>
            <a:noFill/>
          </a:ln>
          <a:effectLst>
            <a:outerShdw blurRad="800100" dist="139700" dir="9240000" sx="1000" sy="1000" algn="ctr" rotWithShape="0">
              <a:srgbClr val="000000">
                <a:alpha val="65000"/>
              </a:srgbClr>
            </a:outerShdw>
            <a:softEdge rad="112500"/>
          </a:effectLst>
          <a:scene3d>
            <a:camera prst="orthographicFront"/>
            <a:lightRig rig="threePt" dir="t"/>
          </a:scene3d>
          <a:sp3d extrusionH="76200">
            <a:extrusionClr>
              <a:schemeClr val="accent6"/>
            </a:extrusionClr>
          </a:sp3d>
        </p:spPr>
      </p:pic>
      <p:pic>
        <p:nvPicPr>
          <p:cNvPr id="14" name="Picture 13" descr="IMG_0486.JPG"/>
          <p:cNvPicPr>
            <a:picLocks noChangeAspect="1"/>
          </p:cNvPicPr>
          <p:nvPr/>
        </p:nvPicPr>
        <p:blipFill>
          <a:blip r:embed="rId4" cstate="print"/>
          <a:stretch>
            <a:fillRect/>
          </a:stretch>
        </p:blipFill>
        <p:spPr>
          <a:xfrm>
            <a:off x="642910" y="3643314"/>
            <a:ext cx="3071802" cy="2303852"/>
          </a:xfrm>
          <a:prstGeom prst="rect">
            <a:avLst/>
          </a:prstGeom>
          <a:ln>
            <a:noFill/>
          </a:ln>
          <a:effectLst>
            <a:softEdge rad="112500"/>
          </a:effectLst>
        </p:spPr>
      </p:pic>
      <p:pic>
        <p:nvPicPr>
          <p:cNvPr id="15" name="Picture 14" descr="IMG_0654.JPG"/>
          <p:cNvPicPr>
            <a:picLocks noChangeAspect="1"/>
          </p:cNvPicPr>
          <p:nvPr/>
        </p:nvPicPr>
        <p:blipFill>
          <a:blip r:embed="rId5" cstate="print"/>
          <a:stretch>
            <a:fillRect/>
          </a:stretch>
        </p:blipFill>
        <p:spPr>
          <a:xfrm>
            <a:off x="6215074" y="3714752"/>
            <a:ext cx="2000264" cy="2143140"/>
          </a:xfrm>
          <a:prstGeom prst="rect">
            <a:avLst/>
          </a:prstGeom>
          <a:ln>
            <a:noFill/>
          </a:ln>
          <a:effectLst>
            <a:softEdge rad="112500"/>
          </a:effectLst>
        </p:spPr>
      </p:pic>
      <p:pic>
        <p:nvPicPr>
          <p:cNvPr id="9" name="Picture 8" descr="100_0747.JPG"/>
          <p:cNvPicPr>
            <a:picLocks noChangeAspect="1"/>
          </p:cNvPicPr>
          <p:nvPr/>
        </p:nvPicPr>
        <p:blipFill>
          <a:blip r:embed="rId6" cstate="print"/>
          <a:stretch>
            <a:fillRect/>
          </a:stretch>
        </p:blipFill>
        <p:spPr>
          <a:xfrm>
            <a:off x="6215058" y="0"/>
            <a:ext cx="2928942" cy="3905256"/>
          </a:xfrm>
          <a:prstGeom prst="ellipse">
            <a:avLst/>
          </a:prstGeom>
          <a:ln>
            <a:noFill/>
          </a:ln>
          <a:effectLst>
            <a:softEdge rad="112500"/>
          </a:effectLst>
        </p:spPr>
      </p:pic>
      <p:pic>
        <p:nvPicPr>
          <p:cNvPr id="10" name="Picture 9" descr="7827_179560149250_570939250_3824991_4714642_n[1].jpg"/>
          <p:cNvPicPr>
            <a:picLocks noChangeAspect="1"/>
          </p:cNvPicPr>
          <p:nvPr/>
        </p:nvPicPr>
        <p:blipFill>
          <a:blip r:embed="rId7" cstate="print"/>
          <a:stretch>
            <a:fillRect/>
          </a:stretch>
        </p:blipFill>
        <p:spPr>
          <a:xfrm>
            <a:off x="3786182" y="3643314"/>
            <a:ext cx="2214578" cy="2246215"/>
          </a:xfrm>
          <a:prstGeom prst="rect">
            <a:avLst/>
          </a:prstGeom>
          <a:ln>
            <a:noFill/>
          </a:ln>
          <a:effectLst>
            <a:softEdge rad="112500"/>
          </a:effectLst>
        </p:spPr>
      </p:pic>
      <p:sp>
        <p:nvSpPr>
          <p:cNvPr id="11" name="Title 1"/>
          <p:cNvSpPr>
            <a:spLocks noGrp="1"/>
          </p:cNvSpPr>
          <p:nvPr>
            <p:ph type="ctrTitle"/>
          </p:nvPr>
        </p:nvSpPr>
        <p:spPr>
          <a:xfrm>
            <a:off x="2357422" y="1714488"/>
            <a:ext cx="3929090" cy="2214578"/>
          </a:xfrm>
        </p:spPr>
        <p:txBody>
          <a:bodyPr>
            <a:normAutofit fontScale="90000"/>
          </a:bodyPr>
          <a:lstStyle/>
          <a:p>
            <a:pPr eaLnBrk="1" hangingPunct="1"/>
            <a:r>
              <a:rPr lang="en-MY" sz="2800" dirty="0" smtClean="0">
                <a:solidFill>
                  <a:schemeClr val="bg1"/>
                </a:solidFill>
              </a:rPr>
              <a:t>‘’In a project run in my learning how to control each project and become more confident when confronted with people.</a:t>
            </a:r>
            <a:r>
              <a:rPr lang="en-MY" dirty="0" smtClean="0">
                <a:solidFill>
                  <a:schemeClr val="bg1"/>
                </a:solidFill>
              </a:rPr>
              <a:t> </a:t>
            </a:r>
            <a:r>
              <a:rPr lang="en-MY" sz="2800" dirty="0" smtClean="0">
                <a:solidFill>
                  <a:schemeClr val="bg1"/>
                </a:solidFill>
              </a:rPr>
              <a:t>project that are run like so challenging test of physical and mental test made me more creative ..’’</a:t>
            </a:r>
            <a:r>
              <a:rPr lang="en-MY" dirty="0" smtClean="0">
                <a:solidFill>
                  <a:schemeClr val="bg1"/>
                </a:solidFill>
              </a:rPr>
              <a:t/>
            </a:r>
            <a:br>
              <a:rPr lang="en-MY" dirty="0" smtClean="0">
                <a:solidFill>
                  <a:schemeClr val="bg1"/>
                </a:solidFill>
              </a:rPr>
            </a:br>
            <a:r>
              <a:rPr lang="en-MY" dirty="0" smtClean="0">
                <a:solidFill>
                  <a:schemeClr val="bg1"/>
                </a:solidFill>
              </a:rPr>
              <a:t/>
            </a:r>
            <a:br>
              <a:rPr lang="en-MY" dirty="0" smtClean="0">
                <a:solidFill>
                  <a:schemeClr val="bg1"/>
                </a:solidFill>
              </a:rPr>
            </a:br>
            <a:r>
              <a:rPr lang="en-MY" dirty="0" smtClean="0">
                <a:solidFill>
                  <a:schemeClr val="bg1"/>
                </a:solidFill>
              </a:rPr>
              <a:t/>
            </a:r>
            <a:br>
              <a:rPr lang="en-MY" dirty="0" smtClean="0">
                <a:solidFill>
                  <a:schemeClr val="bg1"/>
                </a:solidFill>
              </a:rPr>
            </a:br>
            <a:endParaRPr lang="en-MY" dirty="0" smtClean="0">
              <a:solidFill>
                <a:schemeClr val="bg1"/>
              </a:solidFill>
            </a:endParaRPr>
          </a:p>
        </p:txBody>
      </p:sp>
      <p:sp>
        <p:nvSpPr>
          <p:cNvPr id="12" name="Subtitle 2"/>
          <p:cNvSpPr>
            <a:spLocks noGrp="1"/>
          </p:cNvSpPr>
          <p:nvPr>
            <p:ph type="subTitle" idx="1"/>
          </p:nvPr>
        </p:nvSpPr>
        <p:spPr>
          <a:xfrm>
            <a:off x="0" y="6429372"/>
            <a:ext cx="8358246" cy="428628"/>
          </a:xfrm>
        </p:spPr>
        <p:txBody>
          <a:bodyPr>
            <a:normAutofit/>
          </a:bodyPr>
          <a:lstStyle/>
          <a:p>
            <a:pPr eaLnBrk="1" hangingPunct="1"/>
            <a:r>
              <a:rPr lang="en-US" sz="1800" dirty="0" smtClean="0">
                <a:solidFill>
                  <a:srgbClr val="FFFFFF"/>
                </a:solidFill>
                <a:latin typeface="Segoe Print" pitchFamily="2" charset="0"/>
              </a:rPr>
              <a:t>NOR HASLINDA MAT YAMAN  103732 INTERIOR DESIGN</a:t>
            </a:r>
            <a:endParaRPr lang="en-MY" sz="1800" dirty="0" smtClean="0">
              <a:solidFill>
                <a:srgbClr val="FFFFFF"/>
              </a:solidFill>
              <a:latin typeface="Segoe Print" pitchFamily="2" charset="0"/>
            </a:endParaRPr>
          </a:p>
        </p:txBody>
      </p:sp>
    </p:spTree>
  </p:cSld>
  <p:clrMapOvr>
    <a:masterClrMapping/>
  </p:clrMapOvr>
  <p:transition>
    <p:wipe dir="r"/>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6286496"/>
            <a:ext cx="8215370" cy="571504"/>
          </a:xfrm>
        </p:spPr>
        <p:txBody>
          <a:bodyPr>
            <a:normAutofit/>
          </a:bodyPr>
          <a:lstStyle/>
          <a:p>
            <a:r>
              <a:rPr lang="en-US" sz="1800" b="1" dirty="0" smtClean="0">
                <a:solidFill>
                  <a:schemeClr val="bg1">
                    <a:lumMod val="95000"/>
                  </a:schemeClr>
                </a:solidFill>
                <a:latin typeface="Segoe Print" pitchFamily="2" charset="0"/>
              </a:rPr>
              <a:t>KHOR SHUIN CHENG  103680 QUANTITY SURVEYING</a:t>
            </a:r>
            <a:endParaRPr lang="en-MY" sz="1800" b="1" dirty="0">
              <a:solidFill>
                <a:schemeClr val="bg1">
                  <a:lumMod val="95000"/>
                </a:schemeClr>
              </a:solidFill>
              <a:latin typeface="Segoe Print" pitchFamily="2" charset="0"/>
            </a:endParaRPr>
          </a:p>
        </p:txBody>
      </p:sp>
      <p:pic>
        <p:nvPicPr>
          <p:cNvPr id="6" name="Picture 5" descr="DSC05188.JPG"/>
          <p:cNvPicPr>
            <a:picLocks noChangeAspect="1"/>
          </p:cNvPicPr>
          <p:nvPr/>
        </p:nvPicPr>
        <p:blipFill>
          <a:blip r:embed="rId2" cstate="print"/>
          <a:srcRect l="17969" t="8333" r="11718" b="6250"/>
          <a:stretch>
            <a:fillRect/>
          </a:stretch>
        </p:blipFill>
        <p:spPr>
          <a:xfrm>
            <a:off x="0" y="0"/>
            <a:ext cx="2038597" cy="1857388"/>
          </a:xfrm>
          <a:prstGeom prst="rect">
            <a:avLst/>
          </a:prstGeom>
        </p:spPr>
      </p:pic>
      <p:pic>
        <p:nvPicPr>
          <p:cNvPr id="7" name="Picture 6" descr="DSC05171.JPG"/>
          <p:cNvPicPr>
            <a:picLocks noChangeAspect="1"/>
          </p:cNvPicPr>
          <p:nvPr/>
        </p:nvPicPr>
        <p:blipFill>
          <a:blip r:embed="rId3" cstate="print"/>
          <a:stretch>
            <a:fillRect/>
          </a:stretch>
        </p:blipFill>
        <p:spPr>
          <a:xfrm rot="20082243">
            <a:off x="1035220" y="221968"/>
            <a:ext cx="2857488" cy="2143116"/>
          </a:xfrm>
          <a:prstGeom prst="rect">
            <a:avLst/>
          </a:prstGeom>
        </p:spPr>
      </p:pic>
      <p:pic>
        <p:nvPicPr>
          <p:cNvPr id="8" name="Picture 7" descr="DSC05135.JPG"/>
          <p:cNvPicPr>
            <a:picLocks noChangeAspect="1"/>
          </p:cNvPicPr>
          <p:nvPr/>
        </p:nvPicPr>
        <p:blipFill>
          <a:blip r:embed="rId4" cstate="print"/>
          <a:stretch>
            <a:fillRect/>
          </a:stretch>
        </p:blipFill>
        <p:spPr>
          <a:xfrm rot="757626">
            <a:off x="2867708" y="5245"/>
            <a:ext cx="2190733" cy="1643050"/>
          </a:xfrm>
          <a:prstGeom prst="rect">
            <a:avLst/>
          </a:prstGeom>
        </p:spPr>
      </p:pic>
      <p:pic>
        <p:nvPicPr>
          <p:cNvPr id="9" name="Picture 8" descr="DSC05189.JPG"/>
          <p:cNvPicPr>
            <a:picLocks noChangeAspect="1"/>
          </p:cNvPicPr>
          <p:nvPr/>
        </p:nvPicPr>
        <p:blipFill>
          <a:blip r:embed="rId5" cstate="print"/>
          <a:srcRect l="9375" r="17187"/>
          <a:stretch>
            <a:fillRect/>
          </a:stretch>
        </p:blipFill>
        <p:spPr>
          <a:xfrm rot="20774576">
            <a:off x="4765841" y="119164"/>
            <a:ext cx="1143008" cy="1167319"/>
          </a:xfrm>
          <a:prstGeom prst="rect">
            <a:avLst/>
          </a:prstGeom>
        </p:spPr>
      </p:pic>
      <p:pic>
        <p:nvPicPr>
          <p:cNvPr id="10" name="Picture 9" descr="CIMG1746.JPG"/>
          <p:cNvPicPr>
            <a:picLocks noChangeAspect="1"/>
          </p:cNvPicPr>
          <p:nvPr/>
        </p:nvPicPr>
        <p:blipFill>
          <a:blip r:embed="rId6" cstate="print"/>
          <a:stretch>
            <a:fillRect/>
          </a:stretch>
        </p:blipFill>
        <p:spPr>
          <a:xfrm rot="1173213">
            <a:off x="5930080" y="324187"/>
            <a:ext cx="2224760" cy="1668570"/>
          </a:xfrm>
          <a:prstGeom prst="rect">
            <a:avLst/>
          </a:prstGeom>
        </p:spPr>
      </p:pic>
      <p:pic>
        <p:nvPicPr>
          <p:cNvPr id="11" name="Picture 10" descr="CIMG2783.JPG"/>
          <p:cNvPicPr>
            <a:picLocks noChangeAspect="1"/>
          </p:cNvPicPr>
          <p:nvPr/>
        </p:nvPicPr>
        <p:blipFill>
          <a:blip r:embed="rId7" cstate="print"/>
          <a:stretch>
            <a:fillRect/>
          </a:stretch>
        </p:blipFill>
        <p:spPr>
          <a:xfrm>
            <a:off x="7286630" y="0"/>
            <a:ext cx="1857370" cy="2476493"/>
          </a:xfrm>
          <a:prstGeom prst="rect">
            <a:avLst/>
          </a:prstGeom>
        </p:spPr>
      </p:pic>
      <p:pic>
        <p:nvPicPr>
          <p:cNvPr id="12" name="Picture 11" descr="DSC04608.JPG"/>
          <p:cNvPicPr>
            <a:picLocks noChangeAspect="1"/>
          </p:cNvPicPr>
          <p:nvPr/>
        </p:nvPicPr>
        <p:blipFill>
          <a:blip r:embed="rId8" cstate="print"/>
          <a:stretch>
            <a:fillRect/>
          </a:stretch>
        </p:blipFill>
        <p:spPr>
          <a:xfrm>
            <a:off x="8018851" y="2000240"/>
            <a:ext cx="1125149" cy="1500198"/>
          </a:xfrm>
          <a:prstGeom prst="rect">
            <a:avLst/>
          </a:prstGeom>
        </p:spPr>
      </p:pic>
      <p:pic>
        <p:nvPicPr>
          <p:cNvPr id="13" name="Picture 12" descr="PA030539.JPG"/>
          <p:cNvPicPr>
            <a:picLocks noChangeAspect="1"/>
          </p:cNvPicPr>
          <p:nvPr/>
        </p:nvPicPr>
        <p:blipFill>
          <a:blip r:embed="rId9" cstate="print"/>
          <a:srcRect l="17187" t="11458" r="15625" b="7291"/>
          <a:stretch>
            <a:fillRect/>
          </a:stretch>
        </p:blipFill>
        <p:spPr>
          <a:xfrm>
            <a:off x="6715140" y="4214818"/>
            <a:ext cx="2285984" cy="2073334"/>
          </a:xfrm>
          <a:prstGeom prst="rect">
            <a:avLst/>
          </a:prstGeom>
        </p:spPr>
      </p:pic>
      <p:pic>
        <p:nvPicPr>
          <p:cNvPr id="14" name="Picture 13" descr="PA030534.JPG"/>
          <p:cNvPicPr>
            <a:picLocks noChangeAspect="1"/>
          </p:cNvPicPr>
          <p:nvPr/>
        </p:nvPicPr>
        <p:blipFill>
          <a:blip r:embed="rId10" cstate="print"/>
          <a:stretch>
            <a:fillRect/>
          </a:stretch>
        </p:blipFill>
        <p:spPr>
          <a:xfrm rot="20034718">
            <a:off x="7976869" y="3476465"/>
            <a:ext cx="1047725" cy="785794"/>
          </a:xfrm>
          <a:prstGeom prst="rect">
            <a:avLst/>
          </a:prstGeom>
        </p:spPr>
      </p:pic>
      <p:sp>
        <p:nvSpPr>
          <p:cNvPr id="3" name="Content Placeholder 2"/>
          <p:cNvSpPr>
            <a:spLocks noGrp="1"/>
          </p:cNvSpPr>
          <p:nvPr>
            <p:ph idx="1"/>
          </p:nvPr>
        </p:nvSpPr>
        <p:spPr>
          <a:xfrm>
            <a:off x="0" y="3000372"/>
            <a:ext cx="7072330" cy="3357586"/>
          </a:xfrm>
        </p:spPr>
        <p:txBody>
          <a:bodyPr>
            <a:normAutofit/>
          </a:bodyPr>
          <a:lstStyle/>
          <a:p>
            <a:pPr algn="ctr">
              <a:buNone/>
            </a:pPr>
            <a:r>
              <a:rPr lang="en-US" sz="2000" b="1" dirty="0" smtClean="0">
                <a:solidFill>
                  <a:schemeClr val="bg1"/>
                </a:solidFill>
                <a:latin typeface="Adobe Caslon Pro" pitchFamily="18" charset="0"/>
              </a:rPr>
              <a:t>Studio coursework sometimes make me confusing and become crazy. </a:t>
            </a:r>
          </a:p>
          <a:p>
            <a:pPr algn="ctr">
              <a:buNone/>
            </a:pPr>
            <a:endParaRPr lang="en-US" sz="2000" b="1" dirty="0" smtClean="0">
              <a:solidFill>
                <a:schemeClr val="bg1"/>
              </a:solidFill>
              <a:latin typeface="Adobe Caslon Pro" pitchFamily="18" charset="0"/>
            </a:endParaRPr>
          </a:p>
          <a:p>
            <a:pPr algn="ctr">
              <a:buNone/>
            </a:pPr>
            <a:r>
              <a:rPr lang="en-US" sz="2000" b="1" dirty="0" smtClean="0">
                <a:solidFill>
                  <a:schemeClr val="bg1"/>
                </a:solidFill>
                <a:latin typeface="Adobe Caslon Pro" pitchFamily="18" charset="0"/>
              </a:rPr>
              <a:t>Various technique skills can be learnt through project 1-8. </a:t>
            </a:r>
          </a:p>
          <a:p>
            <a:pPr algn="ctr">
              <a:buNone/>
            </a:pPr>
            <a:endParaRPr lang="en-US" sz="2000" b="1" dirty="0" smtClean="0">
              <a:solidFill>
                <a:schemeClr val="bg1"/>
              </a:solidFill>
              <a:latin typeface="Adobe Caslon Pro" pitchFamily="18" charset="0"/>
            </a:endParaRPr>
          </a:p>
          <a:p>
            <a:pPr algn="ctr">
              <a:buNone/>
            </a:pPr>
            <a:r>
              <a:rPr lang="en-US" sz="2000" b="1" dirty="0" smtClean="0">
                <a:solidFill>
                  <a:schemeClr val="bg1"/>
                </a:solidFill>
                <a:latin typeface="Adobe Caslon Pro" pitchFamily="18" charset="0"/>
              </a:rPr>
              <a:t>It’s good for me to learn something different and gain experience that cannot find in references books and hopefully can apply it  in our future or daily life.</a:t>
            </a:r>
          </a:p>
          <a:p>
            <a:pPr algn="ctr">
              <a:buNone/>
            </a:pPr>
            <a:r>
              <a:rPr lang="en-US" sz="2000" dirty="0" smtClean="0">
                <a:solidFill>
                  <a:schemeClr val="bg1"/>
                </a:solidFill>
                <a:latin typeface="Adobe Caslon Pro" pitchFamily="18" charset="0"/>
              </a:rPr>
              <a:t>  </a:t>
            </a:r>
            <a:endParaRPr lang="en-MY" sz="2000" dirty="0">
              <a:solidFill>
                <a:schemeClr val="bg1"/>
              </a:solidFill>
              <a:latin typeface="Adobe Caslon Pro"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blinds(horizontal)">
                                      <p:cBhvr>
                                        <p:cTn id="45" dur="5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blinds(horizontal)">
                                      <p:cBhvr>
                                        <p:cTn id="50" dur="500"/>
                                        <p:tgtEl>
                                          <p:spTgt spid="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blinds(horizontal)">
                                      <p:cBhvr>
                                        <p:cTn id="55" dur="500"/>
                                        <p:tgtEl>
                                          <p:spTgt spid="3">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blinds(horizontal)">
                                      <p:cBhvr>
                                        <p:cTn id="60" dur="5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p:cTn id="65" dur="1000" fill="hold"/>
                                        <p:tgtEl>
                                          <p:spTgt spid="2"/>
                                        </p:tgtEl>
                                        <p:attrNameLst>
                                          <p:attrName>ppt_w</p:attrName>
                                        </p:attrNameLst>
                                      </p:cBhvr>
                                      <p:tavLst>
                                        <p:tav tm="0">
                                          <p:val>
                                            <p:strVal val="#ppt_w*0.70"/>
                                          </p:val>
                                        </p:tav>
                                        <p:tav tm="100000">
                                          <p:val>
                                            <p:strVal val="#ppt_w"/>
                                          </p:val>
                                        </p:tav>
                                      </p:tavLst>
                                    </p:anim>
                                    <p:anim calcmode="lin" valueType="num">
                                      <p:cBhvr>
                                        <p:cTn id="66" dur="1000" fill="hold"/>
                                        <p:tgtEl>
                                          <p:spTgt spid="2"/>
                                        </p:tgtEl>
                                        <p:attrNameLst>
                                          <p:attrName>ppt_h</p:attrName>
                                        </p:attrNameLst>
                                      </p:cBhvr>
                                      <p:tavLst>
                                        <p:tav tm="0">
                                          <p:val>
                                            <p:strVal val="#ppt_h"/>
                                          </p:val>
                                        </p:tav>
                                        <p:tav tm="100000">
                                          <p:val>
                                            <p:strVal val="#ppt_h"/>
                                          </p:val>
                                        </p:tav>
                                      </p:tavLst>
                                    </p:anim>
                                    <p:animEffect transition="in" filter="fade">
                                      <p:cBhvr>
                                        <p:cTn id="6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4988" y="3700590"/>
            <a:ext cx="7796212" cy="1470025"/>
          </a:xfrm>
          <a:prstGeom prst="rect">
            <a:avLst/>
          </a:prstGeom>
        </p:spPr>
        <p:txBody>
          <a:bodyPr vert="horz" wrap="square" lIns="91440" tIns="45720" rIns="91440" bIns="45720" numCol="1" rtlCol="0" anchor="b"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0" i="0" u="none" strike="noStrike" kern="1200" cap="none" spc="0" normalizeH="0" baseline="0" noProof="0" smtClean="0">
              <a:ln>
                <a:noFill/>
              </a:ln>
              <a:solidFill>
                <a:schemeClr val="tx2"/>
              </a:solidFill>
              <a:effectLst>
                <a:outerShdw blurRad="38100" dist="38100" dir="2700000" algn="tl">
                  <a:srgbClr val="C0C0C0"/>
                </a:outerShdw>
              </a:effectLst>
              <a:uLnTx/>
              <a:uFillTx/>
              <a:latin typeface="+mj-lt"/>
              <a:ea typeface="ＭＳ Ｐゴシック" pitchFamily="-108" charset="-128"/>
              <a:cs typeface="+mj-cs"/>
            </a:endParaRPr>
          </a:p>
        </p:txBody>
      </p:sp>
      <p:sp>
        <p:nvSpPr>
          <p:cNvPr id="5" name="Subtitle 2"/>
          <p:cNvSpPr txBox="1">
            <a:spLocks/>
          </p:cNvSpPr>
          <p:nvPr/>
        </p:nvSpPr>
        <p:spPr>
          <a:xfrm>
            <a:off x="534988" y="5181727"/>
            <a:ext cx="7796212" cy="987425"/>
          </a:xfrm>
          <a:prstGeom prst="rect">
            <a:avLst/>
          </a:prstGeom>
        </p:spPr>
        <p:txBody>
          <a:bodyPr vert="horz" wrap="square" lIns="91440" tIns="45720" rIns="91440" bIns="45720" numCol="1" rtlCol="0" anchor="t"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 typeface="Wingdings 2" pitchFamily="-108" charset="2"/>
              <a:buNone/>
              <a:tabLst/>
              <a:defRPr/>
            </a:pPr>
            <a:endParaRPr kumimoji="0" lang="en-US" sz="1800" b="0" i="0" u="none" strike="noStrike" kern="1200" cap="none" spc="0" normalizeH="0" baseline="0" noProof="0" smtClean="0">
              <a:ln>
                <a:noFill/>
              </a:ln>
              <a:solidFill>
                <a:schemeClr val="tx2"/>
              </a:solidFill>
              <a:effectLst>
                <a:outerShdw blurRad="38100" dist="38100" dir="2700000" algn="tl">
                  <a:srgbClr val="C0C0C0"/>
                </a:outerShdw>
              </a:effectLst>
              <a:uLnTx/>
              <a:uFillTx/>
              <a:latin typeface="+mj-lt"/>
              <a:ea typeface="ＭＳ Ｐゴシック" pitchFamily="-108" charset="-128"/>
              <a:cs typeface="+mj-cs"/>
            </a:endParaRPr>
          </a:p>
        </p:txBody>
      </p:sp>
      <p:pic>
        <p:nvPicPr>
          <p:cNvPr id="6" name="Picture 5" descr="P1000724.JPG"/>
          <p:cNvPicPr>
            <a:picLocks noChangeAspect="1"/>
          </p:cNvPicPr>
          <p:nvPr/>
        </p:nvPicPr>
        <p:blipFill>
          <a:blip r:embed="rId3" cstate="print"/>
          <a:stretch>
            <a:fillRect/>
          </a:stretch>
        </p:blipFill>
        <p:spPr>
          <a:xfrm>
            <a:off x="0" y="0"/>
            <a:ext cx="2794681" cy="1785950"/>
          </a:xfrm>
          <a:prstGeom prst="rect">
            <a:avLst/>
          </a:prstGeom>
          <a:ln>
            <a:noFill/>
          </a:ln>
          <a:effectLst>
            <a:softEdge rad="112500"/>
          </a:effectLst>
        </p:spPr>
      </p:pic>
      <p:pic>
        <p:nvPicPr>
          <p:cNvPr id="7" name="Picture 6" descr="IMG_2875.JPG"/>
          <p:cNvPicPr>
            <a:picLocks noChangeAspect="1"/>
          </p:cNvPicPr>
          <p:nvPr/>
        </p:nvPicPr>
        <p:blipFill>
          <a:blip r:embed="rId4" cstate="print"/>
          <a:stretch>
            <a:fillRect/>
          </a:stretch>
        </p:blipFill>
        <p:spPr>
          <a:xfrm>
            <a:off x="6783565" y="0"/>
            <a:ext cx="2360435" cy="13408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7" descr="CIMG3010.jpg"/>
          <p:cNvPicPr>
            <a:picLocks noChangeAspect="1"/>
          </p:cNvPicPr>
          <p:nvPr/>
        </p:nvPicPr>
        <p:blipFill>
          <a:blip r:embed="rId5" cstate="print"/>
          <a:srcRect/>
          <a:stretch>
            <a:fillRect/>
          </a:stretch>
        </p:blipFill>
        <p:spPr bwMode="auto">
          <a:xfrm>
            <a:off x="6853551" y="1500174"/>
            <a:ext cx="2031519" cy="2500330"/>
          </a:xfrm>
          <a:prstGeom prst="rect">
            <a:avLst/>
          </a:prstGeom>
          <a:noFill/>
          <a:ln w="9525">
            <a:noFill/>
            <a:miter lim="800000"/>
            <a:headEnd/>
            <a:tailEnd/>
          </a:ln>
        </p:spPr>
      </p:pic>
      <p:pic>
        <p:nvPicPr>
          <p:cNvPr id="12" name="Picture 11" descr="SDC12418.JPG"/>
          <p:cNvPicPr>
            <a:picLocks noChangeAspect="1"/>
          </p:cNvPicPr>
          <p:nvPr/>
        </p:nvPicPr>
        <p:blipFill>
          <a:blip r:embed="rId6" cstate="print"/>
          <a:stretch>
            <a:fillRect/>
          </a:stretch>
        </p:blipFill>
        <p:spPr>
          <a:xfrm>
            <a:off x="6935787" y="4000504"/>
            <a:ext cx="2208213" cy="22503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Content Placeholder 4" descr="DSC01160.JPG"/>
          <p:cNvPicPr>
            <a:picLocks noChangeAspect="1"/>
          </p:cNvPicPr>
          <p:nvPr/>
        </p:nvPicPr>
        <p:blipFill>
          <a:blip r:embed="rId7" cstate="print"/>
          <a:srcRect/>
          <a:stretch>
            <a:fillRect/>
          </a:stretch>
        </p:blipFill>
        <p:spPr bwMode="auto">
          <a:xfrm>
            <a:off x="214282" y="4430893"/>
            <a:ext cx="2478080" cy="2427107"/>
          </a:xfrm>
          <a:prstGeom prst="rect">
            <a:avLst/>
          </a:prstGeom>
          <a:noFill/>
          <a:ln w="9525">
            <a:noFill/>
            <a:miter lim="800000"/>
            <a:headEnd/>
            <a:tailEnd/>
          </a:ln>
        </p:spPr>
      </p:pic>
      <p:pic>
        <p:nvPicPr>
          <p:cNvPr id="9" name="Picture 8" descr="P1000730.JPG"/>
          <p:cNvPicPr>
            <a:picLocks noChangeAspect="1"/>
          </p:cNvPicPr>
          <p:nvPr/>
        </p:nvPicPr>
        <p:blipFill>
          <a:blip r:embed="rId8" cstate="print"/>
          <a:stretch>
            <a:fillRect/>
          </a:stretch>
        </p:blipFill>
        <p:spPr>
          <a:xfrm rot="5816846">
            <a:off x="100091" y="2221575"/>
            <a:ext cx="2685175" cy="17159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Rectangle 13"/>
          <p:cNvSpPr/>
          <p:nvPr/>
        </p:nvSpPr>
        <p:spPr>
          <a:xfrm>
            <a:off x="2285984" y="642918"/>
            <a:ext cx="4572000" cy="5016758"/>
          </a:xfrm>
          <a:prstGeom prst="rect">
            <a:avLst/>
          </a:prstGeom>
        </p:spPr>
        <p:txBody>
          <a:bodyPr>
            <a:spAutoFit/>
          </a:bodyPr>
          <a:lstStyle/>
          <a:p>
            <a:pPr>
              <a:buFont typeface="Wingdings 2" pitchFamily="-108" charset="2"/>
              <a:buNone/>
            </a:pPr>
            <a:r>
              <a:rPr lang="en-US" sz="2000" dirty="0" smtClean="0">
                <a:solidFill>
                  <a:schemeClr val="bg1"/>
                </a:solidFill>
                <a:effectLst>
                  <a:outerShdw blurRad="38100" dist="38100" dir="2700000" algn="tl">
                    <a:srgbClr val="C0C0C0"/>
                  </a:outerShdw>
                </a:effectLst>
                <a:latin typeface="Segoe Print" pitchFamily="2" charset="0"/>
              </a:rPr>
              <a:t>Every projects are </a:t>
            </a:r>
            <a:r>
              <a:rPr lang="en-US" sz="2000" dirty="0" smtClean="0">
                <a:solidFill>
                  <a:srgbClr val="FF0000"/>
                </a:solidFill>
                <a:effectLst>
                  <a:outerShdw blurRad="38100" dist="38100" dir="2700000" algn="tl">
                    <a:srgbClr val="C0C0C0"/>
                  </a:outerShdw>
                </a:effectLst>
                <a:latin typeface="Segoe Print" pitchFamily="2" charset="0"/>
              </a:rPr>
              <a:t>not easy to do. </a:t>
            </a:r>
            <a:r>
              <a:rPr lang="en-US" sz="2000" dirty="0" smtClean="0">
                <a:solidFill>
                  <a:schemeClr val="bg1"/>
                </a:solidFill>
                <a:effectLst>
                  <a:outerShdw blurRad="38100" dist="38100" dir="2700000" algn="tl">
                    <a:srgbClr val="C0C0C0"/>
                  </a:outerShdw>
                </a:effectLst>
                <a:latin typeface="Segoe Print" pitchFamily="2" charset="0"/>
              </a:rPr>
              <a:t>Since I make the project I have to </a:t>
            </a:r>
            <a:r>
              <a:rPr lang="en-US" sz="2000" dirty="0" smtClean="0">
                <a:solidFill>
                  <a:srgbClr val="FF0000"/>
                </a:solidFill>
                <a:effectLst>
                  <a:outerShdw blurRad="38100" dist="38100" dir="2700000" algn="tl">
                    <a:srgbClr val="C0C0C0"/>
                  </a:outerShdw>
                </a:effectLst>
                <a:latin typeface="Segoe Print" pitchFamily="2" charset="0"/>
              </a:rPr>
              <a:t>patient</a:t>
            </a:r>
            <a:r>
              <a:rPr lang="en-US" sz="2000" dirty="0" smtClean="0">
                <a:solidFill>
                  <a:schemeClr val="bg1"/>
                </a:solidFill>
                <a:effectLst>
                  <a:outerShdw blurRad="38100" dist="38100" dir="2700000" algn="tl">
                    <a:srgbClr val="C0C0C0"/>
                  </a:outerShdw>
                </a:effectLst>
                <a:latin typeface="Segoe Print" pitchFamily="2" charset="0"/>
              </a:rPr>
              <a:t> for make it complete. Sometime have </a:t>
            </a:r>
            <a:r>
              <a:rPr lang="en-US" sz="2000" dirty="0" smtClean="0">
                <a:solidFill>
                  <a:srgbClr val="FF0000"/>
                </a:solidFill>
                <a:effectLst>
                  <a:outerShdw blurRad="38100" dist="38100" dir="2700000" algn="tl">
                    <a:srgbClr val="C0C0C0"/>
                  </a:outerShdw>
                </a:effectLst>
                <a:latin typeface="Segoe Print" pitchFamily="2" charset="0"/>
              </a:rPr>
              <a:t>no time to sleep</a:t>
            </a:r>
            <a:r>
              <a:rPr lang="en-US" sz="2000" dirty="0" smtClean="0">
                <a:solidFill>
                  <a:schemeClr val="bg1"/>
                </a:solidFill>
                <a:effectLst>
                  <a:outerShdw blurRad="38100" dist="38100" dir="2700000" algn="tl">
                    <a:srgbClr val="C0C0C0"/>
                  </a:outerShdw>
                </a:effectLst>
                <a:latin typeface="Segoe Print" pitchFamily="2" charset="0"/>
              </a:rPr>
              <a:t>. For HBP is not easier to study. I come to USM for study HBP and find </a:t>
            </a:r>
            <a:r>
              <a:rPr lang="en-US" sz="2000" dirty="0" smtClean="0">
                <a:solidFill>
                  <a:srgbClr val="FF0000"/>
                </a:solidFill>
                <a:effectLst>
                  <a:outerShdw blurRad="38100" dist="38100" dir="2700000" algn="tl">
                    <a:srgbClr val="C0C0C0"/>
                  </a:outerShdw>
                </a:effectLst>
                <a:latin typeface="Segoe Print" pitchFamily="2" charset="0"/>
              </a:rPr>
              <a:t>a good job after graduate</a:t>
            </a:r>
            <a:r>
              <a:rPr lang="en-US" sz="2000" dirty="0" smtClean="0">
                <a:solidFill>
                  <a:schemeClr val="bg1"/>
                </a:solidFill>
                <a:effectLst>
                  <a:outerShdw blurRad="38100" dist="38100" dir="2700000" algn="tl">
                    <a:srgbClr val="C0C0C0"/>
                  </a:outerShdw>
                </a:effectLst>
                <a:latin typeface="Segoe Print" pitchFamily="2" charset="0"/>
              </a:rPr>
              <a:t>.</a:t>
            </a:r>
          </a:p>
          <a:p>
            <a:pPr>
              <a:buFont typeface="Wingdings 2" pitchFamily="-108" charset="2"/>
              <a:buNone/>
            </a:pPr>
            <a:r>
              <a:rPr lang="en-US" sz="2000" dirty="0" smtClean="0">
                <a:solidFill>
                  <a:schemeClr val="bg1"/>
                </a:solidFill>
                <a:effectLst>
                  <a:outerShdw blurRad="38100" dist="38100" dir="2700000" algn="tl">
                    <a:srgbClr val="C0C0C0"/>
                  </a:outerShdw>
                </a:effectLst>
                <a:latin typeface="Segoe Print" pitchFamily="2" charset="0"/>
              </a:rPr>
              <a:t>    Also HBP they make me becoming to a professional. So I have to patient and renew my life better . And important thing is </a:t>
            </a:r>
            <a:r>
              <a:rPr lang="en-US" sz="2000" dirty="0" smtClean="0">
                <a:solidFill>
                  <a:srgbClr val="FF0000"/>
                </a:solidFill>
                <a:effectLst>
                  <a:outerShdw blurRad="38100" dist="38100" dir="2700000" algn="tl">
                    <a:srgbClr val="C0C0C0"/>
                  </a:outerShdw>
                </a:effectLst>
                <a:latin typeface="Segoe Print" pitchFamily="2" charset="0"/>
              </a:rPr>
              <a:t>enjoy with it do not say boring</a:t>
            </a:r>
            <a:r>
              <a:rPr lang="th-TH" sz="2000" dirty="0" smtClean="0">
                <a:solidFill>
                  <a:srgbClr val="FF0000"/>
                </a:solidFill>
                <a:effectLst>
                  <a:outerShdw blurRad="38100" dist="38100" dir="2700000" algn="tl">
                    <a:srgbClr val="C0C0C0"/>
                  </a:outerShdw>
                </a:effectLst>
                <a:latin typeface="Segoe Print" pitchFamily="2" charset="0"/>
              </a:rPr>
              <a:t> </a:t>
            </a:r>
            <a:r>
              <a:rPr lang="en-US" sz="2000" dirty="0" smtClean="0">
                <a:solidFill>
                  <a:srgbClr val="FF0000"/>
                </a:solidFill>
                <a:effectLst>
                  <a:outerShdw blurRad="38100" dist="38100" dir="2700000" algn="tl">
                    <a:srgbClr val="C0C0C0"/>
                  </a:outerShdw>
                </a:effectLst>
                <a:latin typeface="Segoe Print" pitchFamily="2" charset="0"/>
              </a:rPr>
              <a:t>and lazy.</a:t>
            </a:r>
            <a:r>
              <a:rPr lang="en-US" sz="2000" dirty="0" smtClean="0">
                <a:solidFill>
                  <a:schemeClr val="bg1"/>
                </a:solidFill>
                <a:effectLst>
                  <a:outerShdw blurRad="38100" dist="38100" dir="2700000" algn="tl">
                    <a:srgbClr val="C0C0C0"/>
                  </a:outerShdw>
                </a:effectLst>
                <a:latin typeface="Segoe Print" pitchFamily="2" charset="0"/>
              </a:rPr>
              <a:t> There is a professional…….</a:t>
            </a:r>
          </a:p>
          <a:p>
            <a:pPr>
              <a:buFont typeface="Wingdings 2" pitchFamily="-108" charset="2"/>
              <a:buNone/>
            </a:pPr>
            <a:r>
              <a:rPr lang="en-US" sz="2000" dirty="0" smtClean="0">
                <a:solidFill>
                  <a:schemeClr val="bg1"/>
                </a:solidFill>
                <a:effectLst>
                  <a:outerShdw blurRad="38100" dist="38100" dir="2700000" algn="tl">
                    <a:srgbClr val="C0C0C0"/>
                  </a:outerShdw>
                </a:effectLst>
                <a:latin typeface="Segoe Print" pitchFamily="2" charset="0"/>
              </a:rPr>
              <a:t>     </a:t>
            </a:r>
          </a:p>
          <a:p>
            <a:pPr>
              <a:buFont typeface="Wingdings 2" pitchFamily="-108" charset="2"/>
              <a:buNone/>
            </a:pPr>
            <a:r>
              <a:rPr lang="en-US" sz="2000" dirty="0" smtClean="0">
                <a:solidFill>
                  <a:schemeClr val="bg1"/>
                </a:solidFill>
                <a:effectLst>
                  <a:outerShdw blurRad="38100" dist="38100" dir="2700000" algn="tl">
                    <a:srgbClr val="C0C0C0"/>
                  </a:outerShdw>
                </a:effectLst>
                <a:latin typeface="Segoe Print" pitchFamily="2" charset="0"/>
              </a:rPr>
              <a:t> </a:t>
            </a:r>
            <a:endParaRPr lang="en-MY" sz="2000" dirty="0">
              <a:solidFill>
                <a:schemeClr val="bg1"/>
              </a:solidFill>
              <a:latin typeface="Segoe Print" pitchFamily="2" charset="0"/>
            </a:endParaRPr>
          </a:p>
        </p:txBody>
      </p:sp>
      <p:sp>
        <p:nvSpPr>
          <p:cNvPr id="15" name="TextBox 14"/>
          <p:cNvSpPr txBox="1"/>
          <p:nvPr/>
        </p:nvSpPr>
        <p:spPr>
          <a:xfrm>
            <a:off x="3255850" y="6488668"/>
            <a:ext cx="5888150" cy="369332"/>
          </a:xfrm>
          <a:prstGeom prst="rect">
            <a:avLst/>
          </a:prstGeom>
          <a:noFill/>
        </p:spPr>
        <p:txBody>
          <a:bodyPr wrap="none" rtlCol="0">
            <a:spAutoFit/>
          </a:bodyPr>
          <a:lstStyle/>
          <a:p>
            <a:r>
              <a:rPr lang="en-US" dirty="0" smtClean="0">
                <a:solidFill>
                  <a:schemeClr val="bg1"/>
                </a:solidFill>
                <a:latin typeface="Segoe Print" pitchFamily="2" charset="0"/>
              </a:rPr>
              <a:t>WALIB JEHSOHJEHLI 106444 ARCHITECTURE</a:t>
            </a:r>
            <a:endParaRPr lang="en-MY" dirty="0">
              <a:solidFill>
                <a:schemeClr val="bg1"/>
              </a:solidFill>
              <a:latin typeface="Segoe Print" pitchFamily="2" charset="0"/>
            </a:endParaRP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130425"/>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ip</a:t>
            </a:r>
            <a:endParaRPr kumimoji="0" lang="en-MY"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descr="SDC11470.JPG"/>
          <p:cNvPicPr>
            <a:picLocks noChangeAspect="1"/>
          </p:cNvPicPr>
          <p:nvPr/>
        </p:nvPicPr>
        <p:blipFill>
          <a:blip r:embed="rId3" cstate="print"/>
          <a:stretch>
            <a:fillRect/>
          </a:stretch>
        </p:blipFill>
        <p:spPr>
          <a:xfrm>
            <a:off x="1" y="0"/>
            <a:ext cx="2464582" cy="2214554"/>
          </a:xfrm>
          <a:prstGeom prst="rect">
            <a:avLst/>
          </a:prstGeom>
        </p:spPr>
      </p:pic>
      <p:pic>
        <p:nvPicPr>
          <p:cNvPr id="7" name="Picture 6" descr="SDC11554.JPG"/>
          <p:cNvPicPr>
            <a:picLocks noChangeAspect="1"/>
          </p:cNvPicPr>
          <p:nvPr/>
        </p:nvPicPr>
        <p:blipFill>
          <a:blip r:embed="rId4" cstate="print"/>
          <a:stretch>
            <a:fillRect/>
          </a:stretch>
        </p:blipFill>
        <p:spPr>
          <a:xfrm>
            <a:off x="0" y="2143116"/>
            <a:ext cx="4643438" cy="1500198"/>
          </a:xfrm>
          <a:prstGeom prst="rect">
            <a:avLst/>
          </a:prstGeom>
        </p:spPr>
      </p:pic>
      <p:pic>
        <p:nvPicPr>
          <p:cNvPr id="8" name="Picture 7" descr="SDC11473.JPG"/>
          <p:cNvPicPr>
            <a:picLocks noChangeAspect="1"/>
          </p:cNvPicPr>
          <p:nvPr/>
        </p:nvPicPr>
        <p:blipFill>
          <a:blip r:embed="rId5" cstate="print"/>
          <a:stretch>
            <a:fillRect/>
          </a:stretch>
        </p:blipFill>
        <p:spPr>
          <a:xfrm>
            <a:off x="2357422" y="0"/>
            <a:ext cx="2286017" cy="2143116"/>
          </a:xfrm>
          <a:prstGeom prst="rect">
            <a:avLst/>
          </a:prstGeom>
        </p:spPr>
      </p:pic>
      <p:pic>
        <p:nvPicPr>
          <p:cNvPr id="10" name="Picture Placeholder 4" descr="PA030268.JPG"/>
          <p:cNvPicPr>
            <a:picLocks noChangeAspect="1"/>
          </p:cNvPicPr>
          <p:nvPr/>
        </p:nvPicPr>
        <p:blipFill>
          <a:blip r:embed="rId6" cstate="print"/>
          <a:srcRect/>
          <a:stretch>
            <a:fillRect/>
          </a:stretch>
        </p:blipFill>
        <p:spPr>
          <a:xfrm>
            <a:off x="4643438" y="-24"/>
            <a:ext cx="2280973" cy="2000240"/>
          </a:xfrm>
          <a:prstGeom prst="rect">
            <a:avLst/>
          </a:prstGeom>
        </p:spPr>
      </p:pic>
      <p:pic>
        <p:nvPicPr>
          <p:cNvPr id="11" name="Picture 10" descr="PA020239.JPG"/>
          <p:cNvPicPr>
            <a:picLocks noChangeAspect="1"/>
          </p:cNvPicPr>
          <p:nvPr/>
        </p:nvPicPr>
        <p:blipFill>
          <a:blip r:embed="rId7" cstate="print"/>
          <a:stretch>
            <a:fillRect/>
          </a:stretch>
        </p:blipFill>
        <p:spPr>
          <a:xfrm rot="5400000">
            <a:off x="4972751" y="1670927"/>
            <a:ext cx="1643074" cy="2301700"/>
          </a:xfrm>
          <a:prstGeom prst="rect">
            <a:avLst/>
          </a:prstGeom>
        </p:spPr>
      </p:pic>
      <p:pic>
        <p:nvPicPr>
          <p:cNvPr id="12" name="Picture 11" descr="PA030270.JPG"/>
          <p:cNvPicPr>
            <a:picLocks noChangeAspect="1"/>
          </p:cNvPicPr>
          <p:nvPr/>
        </p:nvPicPr>
        <p:blipFill>
          <a:blip r:embed="rId8" cstate="print"/>
          <a:stretch>
            <a:fillRect/>
          </a:stretch>
        </p:blipFill>
        <p:spPr>
          <a:xfrm>
            <a:off x="6929454" y="0"/>
            <a:ext cx="2214546" cy="3643314"/>
          </a:xfrm>
          <a:prstGeom prst="rect">
            <a:avLst/>
          </a:prstGeom>
        </p:spPr>
      </p:pic>
      <p:sp>
        <p:nvSpPr>
          <p:cNvPr id="13" name="Rectangle 12"/>
          <p:cNvSpPr/>
          <p:nvPr/>
        </p:nvSpPr>
        <p:spPr>
          <a:xfrm>
            <a:off x="285720" y="4000504"/>
            <a:ext cx="8286808" cy="1477328"/>
          </a:xfrm>
          <a:prstGeom prst="rect">
            <a:avLst/>
          </a:prstGeom>
        </p:spPr>
        <p:txBody>
          <a:bodyPr wrap="square">
            <a:spAutoFit/>
          </a:bodyPr>
          <a:lstStyle/>
          <a:p>
            <a:r>
              <a:rPr lang="en-US" dirty="0" smtClean="0">
                <a:solidFill>
                  <a:schemeClr val="bg1"/>
                </a:solidFill>
              </a:rPr>
              <a:t>1.From first until  the last project , I feel the studio give many experience  as sad , happy ,challenging and stress. This is because ,it not only focus to study but  it more focus to the project.</a:t>
            </a:r>
          </a:p>
          <a:p>
            <a:r>
              <a:rPr lang="en-US" dirty="0" smtClean="0">
                <a:solidFill>
                  <a:schemeClr val="bg1"/>
                </a:solidFill>
              </a:rPr>
              <a:t>2.The studio  make the student  get ready  for </a:t>
            </a:r>
            <a:r>
              <a:rPr lang="en-US" dirty="0" smtClean="0">
                <a:solidFill>
                  <a:srgbClr val="FF0000"/>
                </a:solidFill>
              </a:rPr>
              <a:t>challenging  in study at future.</a:t>
            </a:r>
          </a:p>
          <a:p>
            <a:r>
              <a:rPr lang="en-US" dirty="0" smtClean="0">
                <a:solidFill>
                  <a:schemeClr val="bg1"/>
                </a:solidFill>
              </a:rPr>
              <a:t>3.I feel </a:t>
            </a:r>
            <a:r>
              <a:rPr lang="en-US" dirty="0" smtClean="0">
                <a:solidFill>
                  <a:srgbClr val="FF0000"/>
                </a:solidFill>
              </a:rPr>
              <a:t>this experience can be used in life</a:t>
            </a:r>
          </a:p>
        </p:txBody>
      </p:sp>
      <p:sp>
        <p:nvSpPr>
          <p:cNvPr id="14" name="Rectangle 13"/>
          <p:cNvSpPr/>
          <p:nvPr/>
        </p:nvSpPr>
        <p:spPr>
          <a:xfrm>
            <a:off x="0" y="6488668"/>
            <a:ext cx="9929882" cy="369332"/>
          </a:xfrm>
          <a:prstGeom prst="rect">
            <a:avLst/>
          </a:prstGeom>
        </p:spPr>
        <p:txBody>
          <a:bodyPr wrap="square">
            <a:spAutoFit/>
          </a:bodyPr>
          <a:lstStyle/>
          <a:p>
            <a:r>
              <a:rPr lang="en-US" dirty="0" smtClean="0"/>
              <a:t> </a:t>
            </a:r>
            <a:r>
              <a:rPr lang="en-US" dirty="0" smtClean="0">
                <a:solidFill>
                  <a:schemeClr val="bg1"/>
                </a:solidFill>
                <a:latin typeface="Segoe Print" pitchFamily="2" charset="0"/>
              </a:rPr>
              <a:t>MOHD ZAIDI BIN MOHAMAD ZAIN 103716 BUILDING TECHNOLOGY</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descr="1.jpg"/>
          <p:cNvPicPr>
            <a:picLocks noGrp="1" noChangeAspect="1"/>
          </p:cNvPicPr>
          <p:nvPr>
            <p:ph idx="1"/>
          </p:nvPr>
        </p:nvPicPr>
        <p:blipFill>
          <a:blip r:embed="rId3" cstate="print"/>
          <a:stretch>
            <a:fillRect/>
          </a:stretch>
        </p:blipFill>
        <p:spPr>
          <a:xfrm>
            <a:off x="0" y="0"/>
            <a:ext cx="2071702" cy="2930456"/>
          </a:xfrm>
          <a:prstGeom prst="rect">
            <a:avLst/>
          </a:prstGeom>
          <a:ln>
            <a:noFill/>
          </a:ln>
          <a:effectLst>
            <a:softEdge rad="112500"/>
          </a:effectLst>
        </p:spPr>
      </p:pic>
      <p:pic>
        <p:nvPicPr>
          <p:cNvPr id="13" name="Content Placeholder 3" descr="3.jpg"/>
          <p:cNvPicPr>
            <a:picLocks noChangeAspect="1"/>
          </p:cNvPicPr>
          <p:nvPr/>
        </p:nvPicPr>
        <p:blipFill>
          <a:blip r:embed="rId4" cstate="print"/>
          <a:stretch>
            <a:fillRect/>
          </a:stretch>
        </p:blipFill>
        <p:spPr>
          <a:xfrm>
            <a:off x="0" y="3071810"/>
            <a:ext cx="2555462" cy="3614742"/>
          </a:xfrm>
          <a:prstGeom prst="rect">
            <a:avLst/>
          </a:prstGeom>
          <a:ln>
            <a:noFill/>
          </a:ln>
          <a:effectLst>
            <a:softEdge rad="112500"/>
          </a:effectLst>
        </p:spPr>
      </p:pic>
      <p:pic>
        <p:nvPicPr>
          <p:cNvPr id="14" name="Content Placeholder 3" descr="5.jpg"/>
          <p:cNvPicPr>
            <a:picLocks noChangeAspect="1"/>
          </p:cNvPicPr>
          <p:nvPr/>
        </p:nvPicPr>
        <p:blipFill>
          <a:blip r:embed="rId5" cstate="print"/>
          <a:stretch>
            <a:fillRect/>
          </a:stretch>
        </p:blipFill>
        <p:spPr>
          <a:xfrm rot="5400000">
            <a:off x="2750158" y="-392760"/>
            <a:ext cx="2928958" cy="4143058"/>
          </a:xfrm>
          <a:prstGeom prst="rect">
            <a:avLst/>
          </a:prstGeom>
          <a:ln>
            <a:noFill/>
          </a:ln>
          <a:effectLst>
            <a:softEdge rad="112500"/>
          </a:effectLst>
        </p:spPr>
      </p:pic>
      <p:pic>
        <p:nvPicPr>
          <p:cNvPr id="15" name="Picture 14" descr="gambar.jpg"/>
          <p:cNvPicPr>
            <a:picLocks noChangeAspect="1"/>
          </p:cNvPicPr>
          <p:nvPr/>
        </p:nvPicPr>
        <p:blipFill>
          <a:blip r:embed="rId6" cstate="print"/>
          <a:stretch>
            <a:fillRect/>
          </a:stretch>
        </p:blipFill>
        <p:spPr>
          <a:xfrm>
            <a:off x="7315200" y="5029200"/>
            <a:ext cx="1828800" cy="1828800"/>
          </a:xfrm>
          <a:prstGeom prst="rect">
            <a:avLst/>
          </a:prstGeom>
          <a:ln>
            <a:noFill/>
          </a:ln>
          <a:effectLst>
            <a:softEdge rad="112500"/>
          </a:effectLst>
        </p:spPr>
      </p:pic>
      <p:sp>
        <p:nvSpPr>
          <p:cNvPr id="16" name="Rectangle 15"/>
          <p:cNvSpPr/>
          <p:nvPr/>
        </p:nvSpPr>
        <p:spPr>
          <a:xfrm>
            <a:off x="2500298" y="6488668"/>
            <a:ext cx="4419800" cy="369332"/>
          </a:xfrm>
          <a:prstGeom prst="rect">
            <a:avLst/>
          </a:prstGeom>
        </p:spPr>
        <p:txBody>
          <a:bodyPr wrap="none">
            <a:spAutoFit/>
          </a:bodyPr>
          <a:lstStyle/>
          <a:p>
            <a:r>
              <a:rPr lang="en-US" dirty="0" err="1" smtClean="0">
                <a:solidFill>
                  <a:schemeClr val="bg1"/>
                </a:solidFill>
                <a:latin typeface="Segoe Print" pitchFamily="2" charset="0"/>
              </a:rPr>
              <a:t>Mohd</a:t>
            </a:r>
            <a:r>
              <a:rPr lang="en-US" dirty="0" smtClean="0">
                <a:solidFill>
                  <a:schemeClr val="bg1"/>
                </a:solidFill>
                <a:latin typeface="Segoe Print" pitchFamily="2" charset="0"/>
              </a:rPr>
              <a:t> </a:t>
            </a:r>
            <a:r>
              <a:rPr lang="en-US" dirty="0" err="1" smtClean="0">
                <a:solidFill>
                  <a:schemeClr val="bg1"/>
                </a:solidFill>
                <a:latin typeface="Segoe Print" pitchFamily="2" charset="0"/>
              </a:rPr>
              <a:t>Ariff</a:t>
            </a:r>
            <a:r>
              <a:rPr lang="en-US" dirty="0" smtClean="0">
                <a:solidFill>
                  <a:schemeClr val="bg1"/>
                </a:solidFill>
                <a:latin typeface="Segoe Print" pitchFamily="2" charset="0"/>
              </a:rPr>
              <a:t> Bin </a:t>
            </a:r>
            <a:r>
              <a:rPr lang="en-US" dirty="0" err="1" smtClean="0">
                <a:solidFill>
                  <a:schemeClr val="bg1"/>
                </a:solidFill>
                <a:latin typeface="Segoe Print" pitchFamily="2" charset="0"/>
              </a:rPr>
              <a:t>Mohd</a:t>
            </a:r>
            <a:r>
              <a:rPr lang="en-US" dirty="0" smtClean="0">
                <a:solidFill>
                  <a:schemeClr val="bg1"/>
                </a:solidFill>
                <a:latin typeface="Segoe Print" pitchFamily="2" charset="0"/>
              </a:rPr>
              <a:t> </a:t>
            </a:r>
            <a:r>
              <a:rPr lang="en-US" dirty="0" err="1" smtClean="0">
                <a:solidFill>
                  <a:schemeClr val="bg1"/>
                </a:solidFill>
                <a:latin typeface="Segoe Print" pitchFamily="2" charset="0"/>
              </a:rPr>
              <a:t>Jafri</a:t>
            </a:r>
            <a:r>
              <a:rPr lang="en-US" dirty="0" smtClean="0">
                <a:solidFill>
                  <a:schemeClr val="bg1"/>
                </a:solidFill>
                <a:latin typeface="Segoe Print" pitchFamily="2" charset="0"/>
              </a:rPr>
              <a:t> 103708</a:t>
            </a:r>
            <a:endParaRPr lang="en-MY" dirty="0">
              <a:solidFill>
                <a:schemeClr val="bg1"/>
              </a:solidFill>
              <a:latin typeface="Segoe Print" pitchFamily="2" charset="0"/>
            </a:endParaRPr>
          </a:p>
        </p:txBody>
      </p:sp>
      <p:sp>
        <p:nvSpPr>
          <p:cNvPr id="17" name="Rectangle 16"/>
          <p:cNvSpPr/>
          <p:nvPr/>
        </p:nvSpPr>
        <p:spPr>
          <a:xfrm>
            <a:off x="4643438" y="357166"/>
            <a:ext cx="4206280" cy="523220"/>
          </a:xfrm>
          <a:prstGeom prst="rect">
            <a:avLst/>
          </a:prstGeom>
          <a:noFill/>
        </p:spPr>
        <p:txBody>
          <a:bodyPr wrap="non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To somebody for anybody</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8" name="TextBox 17"/>
          <p:cNvSpPr txBox="1"/>
          <p:nvPr/>
        </p:nvSpPr>
        <p:spPr>
          <a:xfrm>
            <a:off x="6143636" y="1000108"/>
            <a:ext cx="3000364" cy="3139321"/>
          </a:xfrm>
          <a:prstGeom prst="rect">
            <a:avLst/>
          </a:prstGeom>
          <a:noFill/>
        </p:spPr>
        <p:txBody>
          <a:bodyPr wrap="square" rtlCol="0">
            <a:spAutoFit/>
          </a:bodyPr>
          <a:lstStyle/>
          <a:p>
            <a:r>
              <a:rPr lang="en-US" dirty="0" smtClean="0">
                <a:solidFill>
                  <a:schemeClr val="bg1"/>
                </a:solidFill>
              </a:rPr>
              <a:t>Project 1-8 is useful for me for the sake of my future. Start with “My Home” and “My Myself and I” that are to </a:t>
            </a:r>
            <a:r>
              <a:rPr lang="en-US" dirty="0" smtClean="0">
                <a:solidFill>
                  <a:srgbClr val="FF0000"/>
                </a:solidFill>
              </a:rPr>
              <a:t>know who am I</a:t>
            </a:r>
            <a:r>
              <a:rPr lang="en-US" dirty="0" smtClean="0">
                <a:solidFill>
                  <a:schemeClr val="bg1"/>
                </a:solidFill>
              </a:rPr>
              <a:t>. Then “Natural Structure” and “Man-Made Structure” which are to </a:t>
            </a:r>
            <a:r>
              <a:rPr lang="en-US" dirty="0" smtClean="0">
                <a:solidFill>
                  <a:srgbClr val="FF0000"/>
                </a:solidFill>
              </a:rPr>
              <a:t>understand what is the relation between nature and structure.</a:t>
            </a:r>
            <a:r>
              <a:rPr lang="en-US" dirty="0" smtClean="0">
                <a:solidFill>
                  <a:schemeClr val="bg1"/>
                </a:solidFill>
              </a:rPr>
              <a:t>”Mask” which is to know myself.</a:t>
            </a:r>
            <a:endParaRPr lang="en-MY" dirty="0">
              <a:solidFill>
                <a:schemeClr val="bg1"/>
              </a:solidFill>
            </a:endParaRPr>
          </a:p>
        </p:txBody>
      </p:sp>
      <p:sp>
        <p:nvSpPr>
          <p:cNvPr id="19" name="Rectangle 18"/>
          <p:cNvSpPr/>
          <p:nvPr/>
        </p:nvSpPr>
        <p:spPr>
          <a:xfrm>
            <a:off x="2571736" y="3357562"/>
            <a:ext cx="3643338" cy="2585323"/>
          </a:xfrm>
          <a:prstGeom prst="rect">
            <a:avLst/>
          </a:prstGeom>
        </p:spPr>
        <p:txBody>
          <a:bodyPr wrap="square">
            <a:spAutoFit/>
          </a:bodyPr>
          <a:lstStyle/>
          <a:p>
            <a:r>
              <a:rPr lang="en-US" dirty="0" smtClean="0">
                <a:solidFill>
                  <a:schemeClr val="bg1"/>
                </a:solidFill>
              </a:rPr>
              <a:t>“</a:t>
            </a:r>
            <a:r>
              <a:rPr lang="en-US" dirty="0" err="1" smtClean="0">
                <a:solidFill>
                  <a:schemeClr val="bg1"/>
                </a:solidFill>
              </a:rPr>
              <a:t>Perspective,Projection</a:t>
            </a:r>
            <a:r>
              <a:rPr lang="en-US" dirty="0" smtClean="0">
                <a:solidFill>
                  <a:schemeClr val="bg1"/>
                </a:solidFill>
              </a:rPr>
              <a:t> Drawing and Black Box” are to nurture us.”Analysis of GT Spaces” were nurture me to </a:t>
            </a:r>
            <a:r>
              <a:rPr lang="en-US" dirty="0" smtClean="0">
                <a:solidFill>
                  <a:srgbClr val="FF0000"/>
                </a:solidFill>
              </a:rPr>
              <a:t>work with nature</a:t>
            </a:r>
            <a:r>
              <a:rPr lang="en-US" dirty="0" smtClean="0">
                <a:solidFill>
                  <a:schemeClr val="bg1"/>
                </a:solidFill>
              </a:rPr>
              <a:t>.”</a:t>
            </a:r>
            <a:r>
              <a:rPr lang="en-US" dirty="0" err="1" smtClean="0">
                <a:solidFill>
                  <a:schemeClr val="bg1"/>
                </a:solidFill>
              </a:rPr>
              <a:t>Merdeka</a:t>
            </a:r>
            <a:r>
              <a:rPr lang="en-US" dirty="0" smtClean="0">
                <a:solidFill>
                  <a:schemeClr val="bg1"/>
                </a:solidFill>
              </a:rPr>
              <a:t>” and “An Urban Plan” to </a:t>
            </a:r>
            <a:r>
              <a:rPr lang="en-US" dirty="0" smtClean="0">
                <a:solidFill>
                  <a:srgbClr val="FF0000"/>
                </a:solidFill>
              </a:rPr>
              <a:t>work with OTHERS</a:t>
            </a:r>
            <a:r>
              <a:rPr lang="en-US" dirty="0" smtClean="0">
                <a:solidFill>
                  <a:schemeClr val="bg1"/>
                </a:solidFill>
              </a:rPr>
              <a:t>. “Bamboo Box” is to feel the </a:t>
            </a:r>
            <a:r>
              <a:rPr lang="en-US" dirty="0" smtClean="0">
                <a:solidFill>
                  <a:srgbClr val="FF0000"/>
                </a:solidFill>
              </a:rPr>
              <a:t>experience</a:t>
            </a:r>
            <a:r>
              <a:rPr lang="en-US" dirty="0" smtClean="0">
                <a:solidFill>
                  <a:schemeClr val="bg1"/>
                </a:solidFill>
              </a:rPr>
              <a:t>. And “Construction for Real” to be </a:t>
            </a:r>
            <a:r>
              <a:rPr lang="en-US" dirty="0" smtClean="0">
                <a:solidFill>
                  <a:srgbClr val="FF0000"/>
                </a:solidFill>
              </a:rPr>
              <a:t>the somebody to anybody.</a:t>
            </a:r>
            <a:endParaRPr lang="en-MY" dirty="0">
              <a:solidFill>
                <a:srgbClr val="FF0000"/>
              </a:solidFill>
            </a:endParaRP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DSC04377.JPG"/>
          <p:cNvPicPr>
            <a:picLocks noChangeAspect="1"/>
          </p:cNvPicPr>
          <p:nvPr/>
        </p:nvPicPr>
        <p:blipFill>
          <a:blip r:embed="rId7" cstate="print"/>
          <a:stretch>
            <a:fillRect/>
          </a:stretch>
        </p:blipFill>
        <p:spPr>
          <a:xfrm>
            <a:off x="2071670" y="4357694"/>
            <a:ext cx="2571736" cy="1928802"/>
          </a:xfrm>
          <a:prstGeom prst="rect">
            <a:avLst/>
          </a:prstGeom>
        </p:spPr>
      </p:pic>
      <p:pic>
        <p:nvPicPr>
          <p:cNvPr id="4" name="Picture 3" descr="DSC00208.JPG"/>
          <p:cNvPicPr>
            <a:picLocks noChangeAspect="1"/>
          </p:cNvPicPr>
          <p:nvPr/>
        </p:nvPicPr>
        <p:blipFill>
          <a:blip r:embed="rId8" cstate="print"/>
          <a:stretch>
            <a:fillRect/>
          </a:stretch>
        </p:blipFill>
        <p:spPr>
          <a:xfrm>
            <a:off x="142844" y="214290"/>
            <a:ext cx="1714494" cy="2285992"/>
          </a:xfrm>
          <a:prstGeom prst="rect">
            <a:avLst/>
          </a:prstGeom>
        </p:spPr>
      </p:pic>
      <p:pic>
        <p:nvPicPr>
          <p:cNvPr id="5" name="Picture 4" descr="DSC00287.JPG"/>
          <p:cNvPicPr>
            <a:picLocks noChangeAspect="1"/>
          </p:cNvPicPr>
          <p:nvPr/>
        </p:nvPicPr>
        <p:blipFill>
          <a:blip r:embed="rId9" cstate="print"/>
          <a:stretch>
            <a:fillRect/>
          </a:stretch>
        </p:blipFill>
        <p:spPr>
          <a:xfrm>
            <a:off x="1714480" y="142852"/>
            <a:ext cx="2667001" cy="2000251"/>
          </a:xfrm>
          <a:prstGeom prst="rect">
            <a:avLst/>
          </a:prstGeom>
        </p:spPr>
      </p:pic>
      <p:pic>
        <p:nvPicPr>
          <p:cNvPr id="6" name="Picture 5" descr="DSC00285.JPG"/>
          <p:cNvPicPr>
            <a:picLocks noChangeAspect="1"/>
          </p:cNvPicPr>
          <p:nvPr/>
        </p:nvPicPr>
        <p:blipFill>
          <a:blip r:embed="rId10" cstate="print"/>
          <a:stretch>
            <a:fillRect/>
          </a:stretch>
        </p:blipFill>
        <p:spPr>
          <a:xfrm>
            <a:off x="3071802" y="357166"/>
            <a:ext cx="2714644" cy="1964545"/>
          </a:xfrm>
          <a:prstGeom prst="rect">
            <a:avLst/>
          </a:prstGeom>
        </p:spPr>
      </p:pic>
      <p:pic>
        <p:nvPicPr>
          <p:cNvPr id="7" name="Picture 6" descr="CIMG0202.JPG"/>
          <p:cNvPicPr>
            <a:picLocks noChangeAspect="1"/>
          </p:cNvPicPr>
          <p:nvPr/>
        </p:nvPicPr>
        <p:blipFill>
          <a:blip r:embed="rId11" cstate="print"/>
          <a:stretch>
            <a:fillRect/>
          </a:stretch>
        </p:blipFill>
        <p:spPr>
          <a:xfrm rot="20849566">
            <a:off x="4870148" y="158191"/>
            <a:ext cx="1710901" cy="2281201"/>
          </a:xfrm>
          <a:prstGeom prst="rect">
            <a:avLst/>
          </a:prstGeom>
        </p:spPr>
      </p:pic>
      <p:pic>
        <p:nvPicPr>
          <p:cNvPr id="8" name="Picture 7" descr="CIMG0203.JPG"/>
          <p:cNvPicPr>
            <a:picLocks noChangeAspect="1"/>
          </p:cNvPicPr>
          <p:nvPr/>
        </p:nvPicPr>
        <p:blipFill>
          <a:blip r:embed="rId12" cstate="print"/>
          <a:stretch>
            <a:fillRect/>
          </a:stretch>
        </p:blipFill>
        <p:spPr>
          <a:xfrm rot="20479572">
            <a:off x="5749419" y="499581"/>
            <a:ext cx="1710901" cy="2281201"/>
          </a:xfrm>
          <a:prstGeom prst="rect">
            <a:avLst/>
          </a:prstGeom>
        </p:spPr>
      </p:pic>
      <p:pic>
        <p:nvPicPr>
          <p:cNvPr id="9" name="Picture 8" descr="CIMG0204.JPG"/>
          <p:cNvPicPr>
            <a:picLocks noChangeAspect="1"/>
          </p:cNvPicPr>
          <p:nvPr/>
        </p:nvPicPr>
        <p:blipFill>
          <a:blip r:embed="rId13" cstate="print"/>
          <a:stretch>
            <a:fillRect/>
          </a:stretch>
        </p:blipFill>
        <p:spPr>
          <a:xfrm rot="19993632">
            <a:off x="7011016" y="620236"/>
            <a:ext cx="1710901" cy="2281201"/>
          </a:xfrm>
          <a:prstGeom prst="rect">
            <a:avLst/>
          </a:prstGeom>
        </p:spPr>
      </p:pic>
      <p:pic>
        <p:nvPicPr>
          <p:cNvPr id="11" name="Picture 10" descr="DSC00326.JPG"/>
          <p:cNvPicPr>
            <a:picLocks noChangeAspect="1"/>
          </p:cNvPicPr>
          <p:nvPr/>
        </p:nvPicPr>
        <p:blipFill>
          <a:blip r:embed="rId14" cstate="print"/>
          <a:stretch>
            <a:fillRect/>
          </a:stretch>
        </p:blipFill>
        <p:spPr>
          <a:xfrm>
            <a:off x="142844" y="2285992"/>
            <a:ext cx="1446601" cy="1928801"/>
          </a:xfrm>
          <a:prstGeom prst="rect">
            <a:avLst/>
          </a:prstGeom>
        </p:spPr>
      </p:pic>
      <p:pic>
        <p:nvPicPr>
          <p:cNvPr id="12" name="Picture 11" descr="174 188.JPG"/>
          <p:cNvPicPr>
            <a:picLocks noChangeAspect="1"/>
          </p:cNvPicPr>
          <p:nvPr/>
        </p:nvPicPr>
        <p:blipFill>
          <a:blip r:embed="rId15" cstate="print"/>
          <a:stretch>
            <a:fillRect/>
          </a:stretch>
        </p:blipFill>
        <p:spPr>
          <a:xfrm>
            <a:off x="1428728" y="1928802"/>
            <a:ext cx="1714494" cy="2285992"/>
          </a:xfrm>
          <a:prstGeom prst="rect">
            <a:avLst/>
          </a:prstGeom>
        </p:spPr>
      </p:pic>
      <p:pic>
        <p:nvPicPr>
          <p:cNvPr id="13" name="Picture 12" descr="CIMG3071.JPG"/>
          <p:cNvPicPr>
            <a:picLocks noChangeAspect="1"/>
          </p:cNvPicPr>
          <p:nvPr/>
        </p:nvPicPr>
        <p:blipFill>
          <a:blip r:embed="rId16" cstate="print"/>
          <a:stretch>
            <a:fillRect/>
          </a:stretch>
        </p:blipFill>
        <p:spPr>
          <a:xfrm>
            <a:off x="2928925" y="2214554"/>
            <a:ext cx="1500199" cy="2000264"/>
          </a:xfrm>
          <a:prstGeom prst="rect">
            <a:avLst/>
          </a:prstGeom>
        </p:spPr>
      </p:pic>
      <p:pic>
        <p:nvPicPr>
          <p:cNvPr id="14" name="Picture 13" descr="CIMG0451.JPG"/>
          <p:cNvPicPr>
            <a:picLocks noChangeAspect="1"/>
          </p:cNvPicPr>
          <p:nvPr/>
        </p:nvPicPr>
        <p:blipFill>
          <a:blip r:embed="rId17" cstate="print"/>
          <a:stretch>
            <a:fillRect/>
          </a:stretch>
        </p:blipFill>
        <p:spPr>
          <a:xfrm>
            <a:off x="4286248" y="2571744"/>
            <a:ext cx="1428760" cy="1905013"/>
          </a:xfrm>
          <a:prstGeom prst="rect">
            <a:avLst/>
          </a:prstGeom>
        </p:spPr>
      </p:pic>
      <p:pic>
        <p:nvPicPr>
          <p:cNvPr id="15" name="Picture 14" descr="229.JPG"/>
          <p:cNvPicPr>
            <a:picLocks noChangeAspect="1"/>
          </p:cNvPicPr>
          <p:nvPr/>
        </p:nvPicPr>
        <p:blipFill>
          <a:blip r:embed="rId18" cstate="print"/>
          <a:stretch>
            <a:fillRect/>
          </a:stretch>
        </p:blipFill>
        <p:spPr>
          <a:xfrm>
            <a:off x="7238987" y="3071810"/>
            <a:ext cx="1905013" cy="1428760"/>
          </a:xfrm>
          <a:prstGeom prst="rect">
            <a:avLst/>
          </a:prstGeom>
        </p:spPr>
      </p:pic>
      <p:pic>
        <p:nvPicPr>
          <p:cNvPr id="16" name="Picture 15" descr="CIMG0771.JPG"/>
          <p:cNvPicPr>
            <a:picLocks noChangeAspect="1"/>
          </p:cNvPicPr>
          <p:nvPr/>
        </p:nvPicPr>
        <p:blipFill>
          <a:blip r:embed="rId19" cstate="print"/>
          <a:stretch>
            <a:fillRect/>
          </a:stretch>
        </p:blipFill>
        <p:spPr>
          <a:xfrm>
            <a:off x="5857884" y="2857496"/>
            <a:ext cx="1214428" cy="1619237"/>
          </a:xfrm>
          <a:prstGeom prst="rect">
            <a:avLst/>
          </a:prstGeom>
        </p:spPr>
      </p:pic>
      <p:pic>
        <p:nvPicPr>
          <p:cNvPr id="17" name="Picture 16" descr="CIMG1807.JPG"/>
          <p:cNvPicPr>
            <a:picLocks noChangeAspect="1"/>
          </p:cNvPicPr>
          <p:nvPr/>
        </p:nvPicPr>
        <p:blipFill>
          <a:blip r:embed="rId20" cstate="print"/>
          <a:stretch>
            <a:fillRect/>
          </a:stretch>
        </p:blipFill>
        <p:spPr>
          <a:xfrm>
            <a:off x="214282" y="4357694"/>
            <a:ext cx="1785950" cy="1339462"/>
          </a:xfrm>
          <a:prstGeom prst="rect">
            <a:avLst/>
          </a:prstGeom>
        </p:spPr>
      </p:pic>
      <p:pic>
        <p:nvPicPr>
          <p:cNvPr id="18" name="Picture 17" descr="DSC00917.jpg"/>
          <p:cNvPicPr>
            <a:picLocks noChangeAspect="1"/>
          </p:cNvPicPr>
          <p:nvPr/>
        </p:nvPicPr>
        <p:blipFill>
          <a:blip r:embed="rId21" cstate="print"/>
          <a:stretch>
            <a:fillRect/>
          </a:stretch>
        </p:blipFill>
        <p:spPr>
          <a:xfrm>
            <a:off x="214282" y="5286388"/>
            <a:ext cx="1714512" cy="1444534"/>
          </a:xfrm>
          <a:prstGeom prst="rect">
            <a:avLst/>
          </a:prstGeom>
        </p:spPr>
      </p:pic>
      <p:pic>
        <p:nvPicPr>
          <p:cNvPr id="19" name="Picture 18" descr="Capture 2.JPG"/>
          <p:cNvPicPr>
            <a:picLocks noChangeAspect="1"/>
          </p:cNvPicPr>
          <p:nvPr/>
        </p:nvPicPr>
        <p:blipFill>
          <a:blip r:embed="rId22" cstate="print"/>
          <a:stretch>
            <a:fillRect/>
          </a:stretch>
        </p:blipFill>
        <p:spPr>
          <a:xfrm>
            <a:off x="2071670" y="5357826"/>
            <a:ext cx="1687183" cy="1214446"/>
          </a:xfrm>
          <a:prstGeom prst="rect">
            <a:avLst/>
          </a:prstGeom>
        </p:spPr>
      </p:pic>
      <p:pic>
        <p:nvPicPr>
          <p:cNvPr id="20" name="Picture 19" descr="CIMG2775.JPG"/>
          <p:cNvPicPr>
            <a:picLocks noChangeAspect="1"/>
          </p:cNvPicPr>
          <p:nvPr/>
        </p:nvPicPr>
        <p:blipFill>
          <a:blip r:embed="rId23" cstate="print"/>
          <a:stretch>
            <a:fillRect/>
          </a:stretch>
        </p:blipFill>
        <p:spPr>
          <a:xfrm>
            <a:off x="3214678" y="5357826"/>
            <a:ext cx="1714480" cy="1285860"/>
          </a:xfrm>
          <a:prstGeom prst="rect">
            <a:avLst/>
          </a:prstGeom>
        </p:spPr>
      </p:pic>
      <p:pic>
        <p:nvPicPr>
          <p:cNvPr id="21" name="Picture 20" descr="CIMG2784.JPG"/>
          <p:cNvPicPr>
            <a:picLocks noChangeAspect="1"/>
          </p:cNvPicPr>
          <p:nvPr/>
        </p:nvPicPr>
        <p:blipFill>
          <a:blip r:embed="rId24" cstate="print"/>
          <a:stretch>
            <a:fillRect/>
          </a:stretch>
        </p:blipFill>
        <p:spPr>
          <a:xfrm>
            <a:off x="4857752" y="4643446"/>
            <a:ext cx="1393041" cy="1857388"/>
          </a:xfrm>
          <a:prstGeom prst="rect">
            <a:avLst/>
          </a:prstGeom>
        </p:spPr>
      </p:pic>
      <p:pic>
        <p:nvPicPr>
          <p:cNvPr id="22" name="Picture 21" descr="IMG_2584.JPG"/>
          <p:cNvPicPr>
            <a:picLocks noChangeAspect="1"/>
          </p:cNvPicPr>
          <p:nvPr/>
        </p:nvPicPr>
        <p:blipFill>
          <a:blip r:embed="rId25" cstate="print"/>
          <a:stretch>
            <a:fillRect/>
          </a:stretch>
        </p:blipFill>
        <p:spPr>
          <a:xfrm>
            <a:off x="6357950" y="4500570"/>
            <a:ext cx="1714479" cy="1142986"/>
          </a:xfrm>
          <a:prstGeom prst="rect">
            <a:avLst/>
          </a:prstGeom>
        </p:spPr>
      </p:pic>
      <p:pic>
        <p:nvPicPr>
          <p:cNvPr id="23" name="Picture 22" descr="PA030545.JPG"/>
          <p:cNvPicPr>
            <a:picLocks noChangeAspect="1"/>
          </p:cNvPicPr>
          <p:nvPr/>
        </p:nvPicPr>
        <p:blipFill>
          <a:blip r:embed="rId26" cstate="print"/>
          <a:stretch>
            <a:fillRect/>
          </a:stretch>
        </p:blipFill>
        <p:spPr>
          <a:xfrm>
            <a:off x="7143768" y="4643446"/>
            <a:ext cx="1785950" cy="1339463"/>
          </a:xfrm>
          <a:prstGeom prst="rect">
            <a:avLst/>
          </a:prstGeom>
        </p:spPr>
      </p:pic>
      <p:pic>
        <p:nvPicPr>
          <p:cNvPr id="24" name="Picture 23" descr="PA030528.JPG"/>
          <p:cNvPicPr>
            <a:picLocks noChangeAspect="1"/>
          </p:cNvPicPr>
          <p:nvPr/>
        </p:nvPicPr>
        <p:blipFill>
          <a:blip r:embed="rId27" cstate="print"/>
          <a:stretch>
            <a:fillRect/>
          </a:stretch>
        </p:blipFill>
        <p:spPr>
          <a:xfrm>
            <a:off x="6286512" y="5429264"/>
            <a:ext cx="857255" cy="1143007"/>
          </a:xfrm>
          <a:prstGeom prst="rect">
            <a:avLst/>
          </a:prstGeom>
        </p:spPr>
      </p:pic>
      <p:sp>
        <p:nvSpPr>
          <p:cNvPr id="28" name="TextBox 27"/>
          <p:cNvSpPr txBox="1"/>
          <p:nvPr/>
        </p:nvSpPr>
        <p:spPr>
          <a:xfrm>
            <a:off x="0" y="0"/>
            <a:ext cx="6837128" cy="954107"/>
          </a:xfrm>
          <a:prstGeom prst="rect">
            <a:avLst/>
          </a:prstGeom>
          <a:noFill/>
        </p:spPr>
        <p:txBody>
          <a:bodyPr wrap="none" rtlCol="0">
            <a:spAutoFit/>
          </a:bodyPr>
          <a:lstStyle/>
          <a:p>
            <a:r>
              <a:rPr lang="en-US" sz="3200" dirty="0">
                <a:solidFill>
                  <a:schemeClr val="bg1"/>
                </a:solidFill>
              </a:rPr>
              <a:t>From the first project to the last project</a:t>
            </a:r>
            <a:r>
              <a:rPr lang="en-US" sz="2400" dirty="0">
                <a:solidFill>
                  <a:srgbClr val="FF0000"/>
                </a:solidFill>
              </a:rPr>
              <a:t> </a:t>
            </a:r>
            <a:endParaRPr lang="en-MY" sz="2400" dirty="0">
              <a:solidFill>
                <a:srgbClr val="FF0000"/>
              </a:solidFill>
            </a:endParaRPr>
          </a:p>
          <a:p>
            <a:endParaRPr lang="en-MY" sz="2400" dirty="0"/>
          </a:p>
        </p:txBody>
      </p:sp>
      <p:sp>
        <p:nvSpPr>
          <p:cNvPr id="32" name="TextBox 31"/>
          <p:cNvSpPr txBox="1"/>
          <p:nvPr/>
        </p:nvSpPr>
        <p:spPr>
          <a:xfrm>
            <a:off x="928662" y="3357562"/>
            <a:ext cx="7072362" cy="3539430"/>
          </a:xfrm>
          <a:prstGeom prst="rect">
            <a:avLst/>
          </a:prstGeom>
          <a:noFill/>
        </p:spPr>
        <p:txBody>
          <a:bodyPr wrap="square" rtlCol="0">
            <a:spAutoFit/>
          </a:bodyPr>
          <a:lstStyle/>
          <a:p>
            <a:pPr algn="just"/>
            <a:r>
              <a:rPr lang="en-US" sz="3200" dirty="0" smtClean="0">
                <a:solidFill>
                  <a:srgbClr val="FFFF00"/>
                </a:solidFill>
                <a:latin typeface="Kristen ITC" pitchFamily="66" charset="0"/>
              </a:rPr>
              <a:t>In these projects, </a:t>
            </a:r>
            <a:r>
              <a:rPr lang="en-US" sz="3200" dirty="0">
                <a:solidFill>
                  <a:srgbClr val="FFFF00"/>
                </a:solidFill>
                <a:latin typeface="Kristen ITC" pitchFamily="66" charset="0"/>
              </a:rPr>
              <a:t>some are difficult for me to </a:t>
            </a:r>
            <a:r>
              <a:rPr lang="en-US" sz="3200" dirty="0" smtClean="0">
                <a:solidFill>
                  <a:srgbClr val="FFFF00"/>
                </a:solidFill>
                <a:latin typeface="Kristen ITC" pitchFamily="66" charset="0"/>
              </a:rPr>
              <a:t>do. But </a:t>
            </a:r>
            <a:r>
              <a:rPr lang="en-US" sz="3200" dirty="0">
                <a:solidFill>
                  <a:srgbClr val="FFFF00"/>
                </a:solidFill>
                <a:latin typeface="Kristen ITC" pitchFamily="66" charset="0"/>
              </a:rPr>
              <a:t>after </a:t>
            </a:r>
            <a:r>
              <a:rPr lang="en-US" sz="3200" dirty="0" smtClean="0">
                <a:solidFill>
                  <a:srgbClr val="FFFF00"/>
                </a:solidFill>
                <a:latin typeface="Kristen ITC" pitchFamily="66" charset="0"/>
              </a:rPr>
              <a:t>a deep understanding </a:t>
            </a:r>
            <a:r>
              <a:rPr lang="en-US" sz="3200" dirty="0">
                <a:solidFill>
                  <a:srgbClr val="FFFF00"/>
                </a:solidFill>
                <a:latin typeface="Kristen ITC" pitchFamily="66" charset="0"/>
              </a:rPr>
              <a:t>and </a:t>
            </a:r>
            <a:r>
              <a:rPr lang="en-US" sz="3200" dirty="0" smtClean="0">
                <a:solidFill>
                  <a:srgbClr val="FFFF00"/>
                </a:solidFill>
                <a:latin typeface="Kristen ITC" pitchFamily="66" charset="0"/>
              </a:rPr>
              <a:t>experience, </a:t>
            </a:r>
            <a:r>
              <a:rPr lang="en-US" sz="3200" dirty="0">
                <a:solidFill>
                  <a:srgbClr val="FFFF00"/>
                </a:solidFill>
                <a:latin typeface="Kristen ITC" pitchFamily="66" charset="0"/>
              </a:rPr>
              <a:t>I </a:t>
            </a:r>
            <a:r>
              <a:rPr lang="en-US" sz="3200" dirty="0" smtClean="0">
                <a:solidFill>
                  <a:srgbClr val="FFFF00"/>
                </a:solidFill>
                <a:latin typeface="Kristen ITC" pitchFamily="66" charset="0"/>
              </a:rPr>
              <a:t>found </a:t>
            </a:r>
            <a:r>
              <a:rPr lang="en-US" sz="3200" dirty="0">
                <a:solidFill>
                  <a:srgbClr val="FFFF00"/>
                </a:solidFill>
                <a:latin typeface="Kristen ITC" pitchFamily="66" charset="0"/>
              </a:rPr>
              <a:t>that if </a:t>
            </a:r>
            <a:r>
              <a:rPr lang="en-US" sz="3200" dirty="0" err="1" smtClean="0">
                <a:solidFill>
                  <a:srgbClr val="FFFF00"/>
                </a:solidFill>
                <a:latin typeface="Kristen ITC" pitchFamily="66" charset="0"/>
              </a:rPr>
              <a:t>i</a:t>
            </a:r>
            <a:r>
              <a:rPr lang="en-US" sz="3200" dirty="0" smtClean="0">
                <a:solidFill>
                  <a:srgbClr val="FFFF00"/>
                </a:solidFill>
                <a:latin typeface="Kristen ITC" pitchFamily="66" charset="0"/>
              </a:rPr>
              <a:t> </a:t>
            </a:r>
            <a:r>
              <a:rPr lang="en-US" sz="3200" dirty="0">
                <a:solidFill>
                  <a:srgbClr val="FFFF00"/>
                </a:solidFill>
                <a:latin typeface="Kristen ITC" pitchFamily="66" charset="0"/>
              </a:rPr>
              <a:t>never start to </a:t>
            </a:r>
            <a:r>
              <a:rPr lang="en-US" sz="3200" dirty="0" smtClean="0">
                <a:solidFill>
                  <a:srgbClr val="FFFF00"/>
                </a:solidFill>
                <a:latin typeface="Kristen ITC" pitchFamily="66" charset="0"/>
              </a:rPr>
              <a:t>try then </a:t>
            </a:r>
            <a:r>
              <a:rPr lang="en-US" sz="3200" dirty="0">
                <a:solidFill>
                  <a:srgbClr val="FFFF00"/>
                </a:solidFill>
                <a:latin typeface="Kristen ITC" pitchFamily="66" charset="0"/>
              </a:rPr>
              <a:t>I will never know </a:t>
            </a:r>
            <a:r>
              <a:rPr lang="en-US" sz="3200" dirty="0" smtClean="0">
                <a:solidFill>
                  <a:srgbClr val="FFFF00"/>
                </a:solidFill>
                <a:latin typeface="Kristen ITC" pitchFamily="66" charset="0"/>
              </a:rPr>
              <a:t>what it’s all about.</a:t>
            </a:r>
            <a:endParaRPr lang="en-MY" sz="3200" dirty="0">
              <a:solidFill>
                <a:srgbClr val="FFFF00"/>
              </a:solidFill>
              <a:latin typeface="Kristen ITC" pitchFamily="66" charset="0"/>
            </a:endParaRPr>
          </a:p>
          <a:p>
            <a:pPr algn="just"/>
            <a:endParaRPr lang="en-MY" sz="3200" dirty="0"/>
          </a:p>
        </p:txBody>
      </p:sp>
      <p:sp>
        <p:nvSpPr>
          <p:cNvPr id="11267" name="Rectangle 3"/>
          <p:cNvSpPr>
            <a:spLocks noChangeArrowheads="1"/>
          </p:cNvSpPr>
          <p:nvPr/>
        </p:nvSpPr>
        <p:spPr bwMode="auto">
          <a:xfrm>
            <a:off x="1071538" y="1214422"/>
            <a:ext cx="850112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bg1"/>
                </a:solidFill>
                <a:effectLst/>
                <a:latin typeface="Kristen ITC" pitchFamily="66" charset="0"/>
                <a:ea typeface="宋体" pitchFamily="2" charset="-122"/>
                <a:cs typeface="Arial" pitchFamily="34" charset="0"/>
              </a:rPr>
              <a:t> NOTHING IS IMPOSSIBLE;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bg1"/>
                </a:solidFill>
                <a:effectLst/>
                <a:latin typeface="Kristen ITC" pitchFamily="66" charset="0"/>
                <a:ea typeface="宋体" pitchFamily="2" charset="-122"/>
                <a:cs typeface="Arial" pitchFamily="34" charset="0"/>
              </a:rPr>
              <a:t> DON’T GIVE UP JUST DO IT</a:t>
            </a:r>
            <a:endParaRPr kumimoji="0" lang="en-US" sz="4000" b="1" i="0" u="none" strike="noStrike" cap="none" normalizeH="0" baseline="0" dirty="0" smtClean="0">
              <a:ln>
                <a:noFill/>
              </a:ln>
              <a:solidFill>
                <a:schemeClr val="bg1"/>
              </a:solidFill>
              <a:effectLst/>
              <a:latin typeface="Kristen ITC" pitchFamily="66" charset="0"/>
              <a:cs typeface="Arial" pitchFamily="34" charset="0"/>
            </a:endParaRPr>
          </a:p>
        </p:txBody>
      </p:sp>
      <p:sp>
        <p:nvSpPr>
          <p:cNvPr id="36" name="TextBox 35"/>
          <p:cNvSpPr txBox="1"/>
          <p:nvPr/>
        </p:nvSpPr>
        <p:spPr>
          <a:xfrm>
            <a:off x="4000496" y="6488668"/>
            <a:ext cx="5143504" cy="369332"/>
          </a:xfrm>
          <a:prstGeom prst="rect">
            <a:avLst/>
          </a:prstGeom>
          <a:noFill/>
        </p:spPr>
        <p:txBody>
          <a:bodyPr wrap="square" rtlCol="0">
            <a:spAutoFit/>
          </a:bodyPr>
          <a:lstStyle/>
          <a:p>
            <a:r>
              <a:rPr lang="en-US" dirty="0" smtClean="0">
                <a:solidFill>
                  <a:schemeClr val="bg1"/>
                </a:solidFill>
                <a:latin typeface="Segoe Print" pitchFamily="2" charset="0"/>
              </a:rPr>
              <a:t>LIM BEE KEE 103690 PLANNING</a:t>
            </a:r>
            <a:endParaRPr lang="en-MY" dirty="0">
              <a:solidFill>
                <a:schemeClr val="bg1"/>
              </a:solidFill>
              <a:latin typeface="Segoe Print" pitchFamily="2" charset="0"/>
            </a:endParaRPr>
          </a:p>
        </p:txBody>
      </p:sp>
      <p:pic>
        <p:nvPicPr>
          <p:cNvPr id="37" name="Picture 36" descr="055.JPG"/>
          <p:cNvPicPr>
            <a:picLocks noChangeAspect="1"/>
          </p:cNvPicPr>
          <p:nvPr/>
        </p:nvPicPr>
        <p:blipFill>
          <a:blip r:embed="rId28" cstate="print"/>
          <a:stretch>
            <a:fillRect/>
          </a:stretch>
        </p:blipFill>
        <p:spPr>
          <a:xfrm>
            <a:off x="8215306" y="5249406"/>
            <a:ext cx="928694" cy="1608594"/>
          </a:xfrm>
          <a:prstGeom prst="rect">
            <a:avLst/>
          </a:prstGeom>
        </p:spPr>
      </p:pic>
      <p:sp>
        <p:nvSpPr>
          <p:cNvPr id="29" name="TextBox 28"/>
          <p:cNvSpPr txBox="1"/>
          <p:nvPr/>
        </p:nvSpPr>
        <p:spPr>
          <a:xfrm>
            <a:off x="214282" y="714356"/>
            <a:ext cx="1516762" cy="830997"/>
          </a:xfrm>
          <a:prstGeom prst="rect">
            <a:avLst/>
          </a:prstGeom>
          <a:noFill/>
        </p:spPr>
        <p:txBody>
          <a:bodyPr wrap="none" rtlCol="0">
            <a:spAutoFit/>
          </a:bodyPr>
          <a:lstStyle/>
          <a:p>
            <a:r>
              <a:rPr lang="en-US" sz="4800" b="1" dirty="0" smtClean="0">
                <a:solidFill>
                  <a:srgbClr val="FF0000"/>
                </a:solidFill>
                <a:latin typeface="Segoe Print" pitchFamily="2" charset="0"/>
              </a:rPr>
              <a:t>SO !</a:t>
            </a:r>
            <a:endParaRPr lang="en-MY" sz="4800" b="1" dirty="0">
              <a:solidFill>
                <a:srgbClr val="FF0000"/>
              </a:solidFill>
              <a:latin typeface="Segoe Print" pitchFamily="2" charset="0"/>
            </a:endParaRPr>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Horizontal)">
                                      <p:cBhvr>
                                        <p:cTn id="7" dur="500"/>
                                        <p:tgtEl>
                                          <p:spTgt spid="2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amera.wav"/>
                                        </p:tgtEl>
                                      </p:cMediaNode>
                                    </p:audio>
                                  </p:sub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amera.wav"/>
                                        </p:tgtEl>
                                      </p:cMediaNode>
                                    </p:audio>
                                  </p:sub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amera.wav"/>
                                        </p:tgtEl>
                                      </p:cMediaNode>
                                    </p:audio>
                                  </p:sub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amera.wav"/>
                                        </p:tgtEl>
                                      </p:cMediaNode>
                                    </p:audio>
                                  </p:subTnLst>
                                </p:cTn>
                              </p:par>
                            </p:childTnLst>
                          </p:cTn>
                        </p:par>
                        <p:par>
                          <p:cTn id="43" fill="hold">
                            <p:stCondLst>
                              <p:cond delay="4000"/>
                            </p:stCondLst>
                            <p:childTnLst>
                              <p:par>
                                <p:cTn id="44" presetID="2" presetClass="entr" presetSubtype="4"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camera.wav"/>
                                        </p:tgtEl>
                                      </p:cMediaNode>
                                    </p:audio>
                                  </p:subTnLst>
                                </p:cTn>
                              </p:par>
                            </p:childTnLst>
                          </p:cTn>
                        </p:par>
                        <p:par>
                          <p:cTn id="48" fill="hold">
                            <p:stCondLst>
                              <p:cond delay="4500"/>
                            </p:stCondLst>
                            <p:childTnLst>
                              <p:par>
                                <p:cTn id="49" presetID="2" presetClass="entr" presetSubtype="4"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par>
                          <p:cTn id="53" fill="hold">
                            <p:stCondLst>
                              <p:cond delay="5000"/>
                            </p:stCondLst>
                            <p:childTnLst>
                              <p:par>
                                <p:cTn id="54" presetID="2" presetClass="entr" presetSubtype="4"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childTnLst>
                          </p:cTn>
                        </p:par>
                        <p:par>
                          <p:cTn id="58" fill="hold">
                            <p:stCondLst>
                              <p:cond delay="5500"/>
                            </p:stCondLst>
                            <p:childTnLst>
                              <p:par>
                                <p:cTn id="59" presetID="2" presetClass="entr" presetSubtype="4"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camera.wav"/>
                                        </p:tgtEl>
                                      </p:cMediaNode>
                                    </p:audio>
                                  </p:subTnLst>
                                </p:cTn>
                              </p:par>
                            </p:childTnLst>
                          </p:cTn>
                        </p:par>
                        <p:par>
                          <p:cTn id="63" fill="hold">
                            <p:stCondLst>
                              <p:cond delay="6000"/>
                            </p:stCondLst>
                            <p:childTnLst>
                              <p:par>
                                <p:cTn id="64" presetID="2" presetClass="entr" presetSubtype="4"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3" name="camera.wav"/>
                                        </p:tgtEl>
                                      </p:cMediaNode>
                                    </p:audio>
                                  </p:subTnLst>
                                </p:cTn>
                              </p:par>
                            </p:childTnLst>
                          </p:cTn>
                        </p:par>
                        <p:par>
                          <p:cTn id="68" fill="hold">
                            <p:stCondLst>
                              <p:cond delay="6500"/>
                            </p:stCondLst>
                            <p:childTnLst>
                              <p:par>
                                <p:cTn id="69" presetID="2" presetClass="entr" presetSubtype="4"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camera.wav"/>
                                        </p:tgtEl>
                                      </p:cMediaNode>
                                    </p:audio>
                                  </p:subTnLst>
                                </p:cTn>
                              </p:par>
                            </p:childTnLst>
                          </p:cTn>
                        </p:par>
                        <p:par>
                          <p:cTn id="73" fill="hold">
                            <p:stCondLst>
                              <p:cond delay="7000"/>
                            </p:stCondLst>
                            <p:childTnLst>
                              <p:par>
                                <p:cTn id="74" presetID="2" presetClass="entr" presetSubtype="4"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ppt_x"/>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3" name="camera.wav"/>
                                        </p:tgtEl>
                                      </p:cMediaNode>
                                    </p:audio>
                                  </p:subTnLst>
                                </p:cTn>
                              </p:par>
                            </p:childTnLst>
                          </p:cTn>
                        </p:par>
                        <p:par>
                          <p:cTn id="78" fill="hold">
                            <p:stCondLst>
                              <p:cond delay="7500"/>
                            </p:stCondLst>
                            <p:childTnLst>
                              <p:par>
                                <p:cTn id="79" presetID="2" presetClass="entr" presetSubtype="4"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3" name="camera.wav"/>
                                        </p:tgtEl>
                                      </p:cMediaNode>
                                    </p:audio>
                                  </p:subTnLst>
                                </p:cTn>
                              </p:par>
                            </p:childTnLst>
                          </p:cTn>
                        </p:par>
                        <p:par>
                          <p:cTn id="83" fill="hold">
                            <p:stCondLst>
                              <p:cond delay="8000"/>
                            </p:stCondLst>
                            <p:childTnLst>
                              <p:par>
                                <p:cTn id="84" presetID="2" presetClass="entr" presetSubtype="4" fill="hold" nodeType="after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additive="base">
                                        <p:cTn id="86" dur="500" fill="hold"/>
                                        <p:tgtEl>
                                          <p:spTgt spid="19"/>
                                        </p:tgtEl>
                                        <p:attrNameLst>
                                          <p:attrName>ppt_x</p:attrName>
                                        </p:attrNameLst>
                                      </p:cBhvr>
                                      <p:tavLst>
                                        <p:tav tm="0">
                                          <p:val>
                                            <p:strVal val="#ppt_x"/>
                                          </p:val>
                                        </p:tav>
                                        <p:tav tm="100000">
                                          <p:val>
                                            <p:strVal val="#ppt_x"/>
                                          </p:val>
                                        </p:tav>
                                      </p:tavLst>
                                    </p:anim>
                                    <p:anim calcmode="lin" valueType="num">
                                      <p:cBhvr additive="base">
                                        <p:cTn id="8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3" name="camera.wav"/>
                                        </p:tgtEl>
                                      </p:cMediaNode>
                                    </p:audio>
                                  </p:subTnLst>
                                </p:cTn>
                              </p:par>
                            </p:childTnLst>
                          </p:cTn>
                        </p:par>
                        <p:par>
                          <p:cTn id="88" fill="hold">
                            <p:stCondLst>
                              <p:cond delay="8500"/>
                            </p:stCondLst>
                            <p:childTnLst>
                              <p:par>
                                <p:cTn id="89" presetID="2" presetClass="entr" presetSubtype="4" fill="hold" nodeType="after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3" name="camera.wav"/>
                                        </p:tgtEl>
                                      </p:cMediaNode>
                                    </p:audio>
                                  </p:subTnLst>
                                </p:cTn>
                              </p:par>
                            </p:childTnLst>
                          </p:cTn>
                        </p:par>
                        <p:par>
                          <p:cTn id="93" fill="hold">
                            <p:stCondLst>
                              <p:cond delay="9000"/>
                            </p:stCondLst>
                            <p:childTnLst>
                              <p:par>
                                <p:cTn id="94" presetID="2" presetClass="entr" presetSubtype="4" fill="hold" nodeType="after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500" fill="hold"/>
                                        <p:tgtEl>
                                          <p:spTgt spid="21"/>
                                        </p:tgtEl>
                                        <p:attrNameLst>
                                          <p:attrName>ppt_x</p:attrName>
                                        </p:attrNameLst>
                                      </p:cBhvr>
                                      <p:tavLst>
                                        <p:tav tm="0">
                                          <p:val>
                                            <p:strVal val="#ppt_x"/>
                                          </p:val>
                                        </p:tav>
                                        <p:tav tm="100000">
                                          <p:val>
                                            <p:strVal val="#ppt_x"/>
                                          </p:val>
                                        </p:tav>
                                      </p:tavLst>
                                    </p:anim>
                                    <p:anim calcmode="lin" valueType="num">
                                      <p:cBhvr additive="base">
                                        <p:cTn id="97"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3" name="camera.wav"/>
                                        </p:tgtEl>
                                      </p:cMediaNode>
                                    </p:audio>
                                  </p:subTnLst>
                                </p:cTn>
                              </p:par>
                            </p:childTnLst>
                          </p:cTn>
                        </p:par>
                        <p:par>
                          <p:cTn id="98" fill="hold">
                            <p:stCondLst>
                              <p:cond delay="9500"/>
                            </p:stCondLst>
                            <p:childTnLst>
                              <p:par>
                                <p:cTn id="99" presetID="2" presetClass="entr" presetSubtype="4" fill="hold" nodeType="after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3" name="camera.wav"/>
                                        </p:tgtEl>
                                      </p:cMediaNode>
                                    </p:audio>
                                  </p:subTnLst>
                                </p:cTn>
                              </p:par>
                            </p:childTnLst>
                          </p:cTn>
                        </p:par>
                        <p:par>
                          <p:cTn id="103" fill="hold">
                            <p:stCondLst>
                              <p:cond delay="10000"/>
                            </p:stCondLst>
                            <p:childTnLst>
                              <p:par>
                                <p:cTn id="104" presetID="2" presetClass="entr" presetSubtype="4" fill="hold" nodeType="after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additive="base">
                                        <p:cTn id="106" dur="500" fill="hold"/>
                                        <p:tgtEl>
                                          <p:spTgt spid="24"/>
                                        </p:tgtEl>
                                        <p:attrNameLst>
                                          <p:attrName>ppt_x</p:attrName>
                                        </p:attrNameLst>
                                      </p:cBhvr>
                                      <p:tavLst>
                                        <p:tav tm="0">
                                          <p:val>
                                            <p:strVal val="#ppt_x"/>
                                          </p:val>
                                        </p:tav>
                                        <p:tav tm="100000">
                                          <p:val>
                                            <p:strVal val="#ppt_x"/>
                                          </p:val>
                                        </p:tav>
                                      </p:tavLst>
                                    </p:anim>
                                    <p:anim calcmode="lin" valueType="num">
                                      <p:cBhvr additive="base">
                                        <p:cTn id="107"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3" name="camera.wav"/>
                                        </p:tgtEl>
                                      </p:cMediaNode>
                                    </p:audio>
                                  </p:subTnLst>
                                </p:cTn>
                              </p:par>
                            </p:childTnLst>
                          </p:cTn>
                        </p:par>
                        <p:par>
                          <p:cTn id="108" fill="hold">
                            <p:stCondLst>
                              <p:cond delay="10500"/>
                            </p:stCondLst>
                            <p:childTnLst>
                              <p:par>
                                <p:cTn id="109" presetID="2" presetClass="entr" presetSubtype="4" fill="hold" nodeType="after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additive="base">
                                        <p:cTn id="111" dur="500" fill="hold"/>
                                        <p:tgtEl>
                                          <p:spTgt spid="23"/>
                                        </p:tgtEl>
                                        <p:attrNameLst>
                                          <p:attrName>ppt_x</p:attrName>
                                        </p:attrNameLst>
                                      </p:cBhvr>
                                      <p:tavLst>
                                        <p:tav tm="0">
                                          <p:val>
                                            <p:strVal val="#ppt_x"/>
                                          </p:val>
                                        </p:tav>
                                        <p:tav tm="100000">
                                          <p:val>
                                            <p:strVal val="#ppt_x"/>
                                          </p:val>
                                        </p:tav>
                                      </p:tavLst>
                                    </p:anim>
                                    <p:anim calcmode="lin" valueType="num">
                                      <p:cBhvr additive="base">
                                        <p:cTn id="112"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9"/>
                                            </p:cond>
                                          </p:stCondLst>
                                          <p:endCondLst>
                                            <p:cond evt="onStopAudio" delay="0">
                                              <p:tgtEl>
                                                <p:sldTgt/>
                                              </p:tgtEl>
                                            </p:cond>
                                          </p:endCondLst>
                                        </p:cTn>
                                        <p:tgtEl>
                                          <p:sndTgt r:embed="rId3" name="camera.wav"/>
                                        </p:tgtEl>
                                      </p:cMediaNode>
                                    </p:audio>
                                  </p:subTnLst>
                                </p:cTn>
                              </p:par>
                            </p:childTnLst>
                          </p:cTn>
                        </p:par>
                        <p:par>
                          <p:cTn id="113" fill="hold">
                            <p:stCondLst>
                              <p:cond delay="11000"/>
                            </p:stCondLst>
                            <p:childTnLst>
                              <p:par>
                                <p:cTn id="114" presetID="14" presetClass="entr" presetSubtype="10" fill="hold" grpId="0" nodeType="after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randombar(horizontal)">
                                      <p:cBhvr>
                                        <p:cTn id="116" dur="500"/>
                                        <p:tgtEl>
                                          <p:spTgt spid="32"/>
                                        </p:tgtEl>
                                      </p:cBhvr>
                                    </p:animEffect>
                                  </p:childTnLst>
                                  <p:subTnLst>
                                    <p:audio>
                                      <p:cMediaNode>
                                        <p:cTn display="0" masterRel="sameClick">
                                          <p:stCondLst>
                                            <p:cond evt="begin" delay="0">
                                              <p:tn val="114"/>
                                            </p:cond>
                                          </p:stCondLst>
                                          <p:endCondLst>
                                            <p:cond evt="onStopAudio" delay="0">
                                              <p:tgtEl>
                                                <p:sldTgt/>
                                              </p:tgtEl>
                                            </p:cond>
                                          </p:endCondLst>
                                        </p:cTn>
                                        <p:tgtEl>
                                          <p:sndTgt r:embed="rId4" name="type.wav"/>
                                        </p:tgtEl>
                                      </p:cMediaNode>
                                    </p:audio>
                                  </p:subTnLst>
                                </p:cTn>
                              </p:par>
                            </p:childTnLst>
                          </p:cTn>
                        </p:par>
                        <p:par>
                          <p:cTn id="117" fill="hold">
                            <p:stCondLst>
                              <p:cond delay="11500"/>
                            </p:stCondLst>
                            <p:childTnLst>
                              <p:par>
                                <p:cTn id="118" presetID="3" presetClass="entr" presetSubtype="10" fill="hold" grpId="0" nodeType="after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blinds(horizontal)">
                                      <p:cBhvr>
                                        <p:cTn id="120" dur="500"/>
                                        <p:tgtEl>
                                          <p:spTgt spid="29"/>
                                        </p:tgtEl>
                                      </p:cBhvr>
                                    </p:animEffect>
                                  </p:childTnLst>
                                </p:cTn>
                              </p:par>
                            </p:childTnLst>
                          </p:cTn>
                        </p:par>
                        <p:par>
                          <p:cTn id="121" fill="hold">
                            <p:stCondLst>
                              <p:cond delay="12000"/>
                            </p:stCondLst>
                            <p:childTnLst>
                              <p:par>
                                <p:cTn id="122" presetID="13" presetClass="entr" presetSubtype="16" fill="hold" grpId="0" nodeType="afterEffect">
                                  <p:stCondLst>
                                    <p:cond delay="0"/>
                                  </p:stCondLst>
                                  <p:childTnLst>
                                    <p:set>
                                      <p:cBhvr>
                                        <p:cTn id="123" dur="1" fill="hold">
                                          <p:stCondLst>
                                            <p:cond delay="0"/>
                                          </p:stCondLst>
                                        </p:cTn>
                                        <p:tgtEl>
                                          <p:spTgt spid="11267"/>
                                        </p:tgtEl>
                                        <p:attrNameLst>
                                          <p:attrName>style.visibility</p:attrName>
                                        </p:attrNameLst>
                                      </p:cBhvr>
                                      <p:to>
                                        <p:strVal val="visible"/>
                                      </p:to>
                                    </p:set>
                                    <p:animEffect transition="in" filter="plus(in)">
                                      <p:cBhvr>
                                        <p:cTn id="124" dur="500"/>
                                        <p:tgtEl>
                                          <p:spTgt spid="11267"/>
                                        </p:tgtEl>
                                      </p:cBhvr>
                                    </p:animEffect>
                                  </p:childTnLst>
                                  <p:subTnLst>
                                    <p:audio>
                                      <p:cMediaNode>
                                        <p:cTn display="0" masterRel="sameClick">
                                          <p:stCondLst>
                                            <p:cond evt="begin" delay="0">
                                              <p:tn val="122"/>
                                            </p:cond>
                                          </p:stCondLst>
                                          <p:endCondLst>
                                            <p:cond evt="onStopAudio" delay="0">
                                              <p:tgtEl>
                                                <p:sldTgt/>
                                              </p:tgtEl>
                                            </p:cond>
                                          </p:endCondLst>
                                        </p:cTn>
                                        <p:tgtEl>
                                          <p:sndTgt r:embed="rId5" name="click.wav"/>
                                        </p:tgtEl>
                                      </p:cMediaNode>
                                    </p:audio>
                                  </p:subTnLst>
                                </p:cTn>
                              </p:par>
                            </p:childTnLst>
                          </p:cTn>
                        </p:par>
                        <p:par>
                          <p:cTn id="125" fill="hold">
                            <p:stCondLst>
                              <p:cond delay="12500"/>
                            </p:stCondLst>
                            <p:childTnLst>
                              <p:par>
                                <p:cTn id="126" presetID="7" presetClass="entr" presetSubtype="4" fill="hold" grpId="0" nodeType="after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500" fill="hold"/>
                                        <p:tgtEl>
                                          <p:spTgt spid="36"/>
                                        </p:tgtEl>
                                        <p:attrNameLst>
                                          <p:attrName>ppt_x</p:attrName>
                                        </p:attrNameLst>
                                      </p:cBhvr>
                                      <p:tavLst>
                                        <p:tav tm="0">
                                          <p:val>
                                            <p:strVal val="#ppt_x"/>
                                          </p:val>
                                        </p:tav>
                                        <p:tav tm="100000">
                                          <p:val>
                                            <p:strVal val="#ppt_x"/>
                                          </p:val>
                                        </p:tav>
                                      </p:tavLst>
                                    </p:anim>
                                    <p:anim calcmode="lin" valueType="num">
                                      <p:cBhvr additive="base">
                                        <p:cTn id="129"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5" name="click.wav"/>
                                        </p:tgtEl>
                                      </p:cMediaNode>
                                    </p:audio>
                                  </p:subTnLst>
                                </p:cTn>
                              </p:par>
                            </p:childTnLst>
                          </p:cTn>
                        </p:par>
                        <p:par>
                          <p:cTn id="130" fill="hold">
                            <p:stCondLst>
                              <p:cond delay="13000"/>
                            </p:stCondLst>
                            <p:childTnLst>
                              <p:par>
                                <p:cTn id="131" presetID="2" presetClass="entr" presetSubtype="4" fill="hold" nodeType="afterEffect">
                                  <p:stCondLst>
                                    <p:cond delay="0"/>
                                  </p:stCondLst>
                                  <p:childTnLst>
                                    <p:set>
                                      <p:cBhvr>
                                        <p:cTn id="132" dur="1" fill="hold">
                                          <p:stCondLst>
                                            <p:cond delay="0"/>
                                          </p:stCondLst>
                                        </p:cTn>
                                        <p:tgtEl>
                                          <p:spTgt spid="37"/>
                                        </p:tgtEl>
                                        <p:attrNameLst>
                                          <p:attrName>style.visibility</p:attrName>
                                        </p:attrNameLst>
                                      </p:cBhvr>
                                      <p:to>
                                        <p:strVal val="visible"/>
                                      </p:to>
                                    </p:set>
                                    <p:anim calcmode="lin" valueType="num">
                                      <p:cBhvr additive="base">
                                        <p:cTn id="133" dur="500" fill="hold"/>
                                        <p:tgtEl>
                                          <p:spTgt spid="37"/>
                                        </p:tgtEl>
                                        <p:attrNameLst>
                                          <p:attrName>ppt_x</p:attrName>
                                        </p:attrNameLst>
                                      </p:cBhvr>
                                      <p:tavLst>
                                        <p:tav tm="0">
                                          <p:val>
                                            <p:strVal val="#ppt_x"/>
                                          </p:val>
                                        </p:tav>
                                        <p:tav tm="100000">
                                          <p:val>
                                            <p:strVal val="#ppt_x"/>
                                          </p:val>
                                        </p:tav>
                                      </p:tavLst>
                                    </p:anim>
                                    <p:anim calcmode="lin" valueType="num">
                                      <p:cBhvr additive="base">
                                        <p:cTn id="134" dur="50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1"/>
                                            </p:cond>
                                          </p:stCondLst>
                                          <p:endCondLst>
                                            <p:cond evt="onStopAudio" delay="0">
                                              <p:tgtEl>
                                                <p:sldTgt/>
                                              </p:tgtEl>
                                            </p:cond>
                                          </p:endCondLst>
                                        </p:cTn>
                                        <p:tgtEl>
                                          <p:sndTgt r:embed="rId6"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11267" grpId="0"/>
      <p:bldP spid="36"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5072066" y="285728"/>
            <a:ext cx="904876" cy="723901"/>
          </a:xfrm>
          <a:prstGeom prst="rect">
            <a:avLst/>
          </a:prstGeom>
          <a:noFill/>
          <a:ln w="9525">
            <a:noFill/>
            <a:miter lim="800000"/>
            <a:headEnd/>
            <a:tailEnd/>
          </a:ln>
          <a:effectLst>
            <a:glow rad="101600">
              <a:schemeClr val="accent3">
                <a:satMod val="175000"/>
                <a:alpha val="40000"/>
              </a:schemeClr>
            </a:glow>
          </a:effectLst>
        </p:spPr>
      </p:pic>
      <p:pic>
        <p:nvPicPr>
          <p:cNvPr id="2052" name="Picture 4"/>
          <p:cNvPicPr>
            <a:picLocks noChangeAspect="1" noChangeArrowheads="1"/>
          </p:cNvPicPr>
          <p:nvPr/>
        </p:nvPicPr>
        <p:blipFill>
          <a:blip r:embed="rId4" cstate="print">
            <a:lum/>
          </a:blip>
          <a:srcRect/>
          <a:stretch>
            <a:fillRect/>
          </a:stretch>
        </p:blipFill>
        <p:spPr bwMode="auto">
          <a:xfrm>
            <a:off x="6072166" y="714380"/>
            <a:ext cx="2905125" cy="1104900"/>
          </a:xfrm>
          <a:prstGeom prst="rect">
            <a:avLst/>
          </a:prstGeom>
          <a:noFill/>
          <a:ln w="9525" cmpd="sng">
            <a:noFill/>
            <a:round/>
            <a:headEnd/>
            <a:tailEnd/>
          </a:ln>
          <a:effectLst>
            <a:glow rad="101600">
              <a:schemeClr val="accent6">
                <a:satMod val="175000"/>
                <a:alpha val="40000"/>
              </a:schemeClr>
            </a:glow>
            <a:outerShdw blurRad="50800" dist="38100" dir="2700000" algn="tl" rotWithShape="0">
              <a:prstClr val="black">
                <a:alpha val="40000"/>
              </a:prstClr>
            </a:outerShdw>
            <a:softEdge rad="31750"/>
          </a:effectLst>
        </p:spPr>
      </p:pic>
      <p:sp>
        <p:nvSpPr>
          <p:cNvPr id="5" name="Rectangle 4"/>
          <p:cNvSpPr/>
          <p:nvPr/>
        </p:nvSpPr>
        <p:spPr>
          <a:xfrm>
            <a:off x="5969524" y="785818"/>
            <a:ext cx="3174476" cy="923330"/>
          </a:xfrm>
          <a:prstGeom prst="rect">
            <a:avLst/>
          </a:prstGeom>
          <a:noFill/>
          <a:effectLst>
            <a:glow rad="101600">
              <a:schemeClr val="accent6">
                <a:satMod val="175000"/>
                <a:alpha val="40000"/>
              </a:schemeClr>
            </a:glow>
            <a:softEdge rad="127000"/>
          </a:effectLst>
        </p:spPr>
        <p:txBody>
          <a:bodyPr wrap="square" lIns="91440" tIns="45720" rIns="91440" bIns="45720">
            <a:spAutoFit/>
          </a:bodyPr>
          <a:lstStyle/>
          <a:p>
            <a:pPr algn="ctr"/>
            <a:r>
              <a:rPr lang="en-US" sz="5400" b="1" dirty="0" err="1" smtClean="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rPr>
              <a:t>Joon</a:t>
            </a:r>
            <a:r>
              <a:rPr lang="en-US" sz="5400" b="1" dirty="0" smtClean="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rPr>
              <a:t> </a:t>
            </a:r>
            <a:r>
              <a:rPr lang="en-US" sz="5400" b="1" dirty="0" err="1" smtClean="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rPr>
              <a:t>Fei</a:t>
            </a:r>
            <a:endParaRPr lang="en-US" sz="5400" b="1" dirty="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endParaRPr>
          </a:p>
        </p:txBody>
      </p:sp>
      <p:sp>
        <p:nvSpPr>
          <p:cNvPr id="6" name="TextBox 5"/>
          <p:cNvSpPr txBox="1"/>
          <p:nvPr/>
        </p:nvSpPr>
        <p:spPr>
          <a:xfrm>
            <a:off x="357158" y="1071546"/>
            <a:ext cx="5626990" cy="2031325"/>
          </a:xfrm>
          <a:prstGeom prst="rect">
            <a:avLst/>
          </a:prstGeom>
          <a:noFill/>
        </p:spPr>
        <p:txBody>
          <a:bodyPr wrap="none" rtlCol="0">
            <a:spAutoFit/>
          </a:bodyPr>
          <a:lstStyle/>
          <a:p>
            <a:r>
              <a:rPr lang="en-US" b="1" dirty="0" smtClean="0">
                <a:solidFill>
                  <a:schemeClr val="bg1"/>
                </a:solidFill>
              </a:rPr>
              <a:t>Usefulness</a:t>
            </a:r>
            <a:r>
              <a:rPr lang="en-US" dirty="0" smtClean="0">
                <a:solidFill>
                  <a:schemeClr val="bg1"/>
                </a:solidFill>
              </a:rPr>
              <a:t>??? Yes, indeed I have gained many</a:t>
            </a:r>
          </a:p>
          <a:p>
            <a:r>
              <a:rPr lang="en-US" dirty="0" smtClean="0">
                <a:solidFill>
                  <a:schemeClr val="bg1"/>
                </a:solidFill>
              </a:rPr>
              <a:t>invaluable experiences throughout the RUS 101 </a:t>
            </a:r>
          </a:p>
          <a:p>
            <a:r>
              <a:rPr lang="en-US" dirty="0" smtClean="0">
                <a:solidFill>
                  <a:schemeClr val="bg1"/>
                </a:solidFill>
              </a:rPr>
              <a:t>program. Mind-modification ability is the most useful</a:t>
            </a:r>
          </a:p>
          <a:p>
            <a:r>
              <a:rPr lang="en-US" dirty="0" smtClean="0">
                <a:solidFill>
                  <a:schemeClr val="bg1"/>
                </a:solidFill>
              </a:rPr>
              <a:t>tool I armed myself with after this program… Mind power </a:t>
            </a:r>
          </a:p>
          <a:p>
            <a:r>
              <a:rPr lang="en-US" dirty="0" smtClean="0">
                <a:solidFill>
                  <a:schemeClr val="bg1"/>
                </a:solidFill>
              </a:rPr>
              <a:t>is unpredictable and with proper positive thinking or </a:t>
            </a:r>
          </a:p>
          <a:p>
            <a:r>
              <a:rPr lang="en-US" dirty="0" smtClean="0">
                <a:solidFill>
                  <a:schemeClr val="bg1"/>
                </a:solidFill>
              </a:rPr>
              <a:t>self-determination(not arrogance), </a:t>
            </a:r>
            <a:r>
              <a:rPr lang="en-US" b="1" dirty="0" smtClean="0">
                <a:solidFill>
                  <a:schemeClr val="bg1"/>
                </a:solidFill>
              </a:rPr>
              <a:t>impossible </a:t>
            </a:r>
            <a:r>
              <a:rPr lang="en-US" dirty="0" smtClean="0">
                <a:solidFill>
                  <a:schemeClr val="bg1"/>
                </a:solidFill>
              </a:rPr>
              <a:t>is really </a:t>
            </a:r>
          </a:p>
          <a:p>
            <a:r>
              <a:rPr lang="en-US" b="1" dirty="0" smtClean="0">
                <a:solidFill>
                  <a:schemeClr val="bg1"/>
                </a:solidFill>
              </a:rPr>
              <a:t>nothing</a:t>
            </a:r>
            <a:r>
              <a:rPr lang="en-US" dirty="0" smtClean="0">
                <a:solidFill>
                  <a:schemeClr val="bg1"/>
                </a:solidFill>
              </a:rPr>
              <a:t> for us. </a:t>
            </a:r>
            <a:r>
              <a:rPr lang="en-US" b="1" dirty="0" smtClean="0">
                <a:solidFill>
                  <a:schemeClr val="bg1"/>
                </a:solidFill>
              </a:rPr>
              <a:t>:-</a:t>
            </a:r>
            <a:r>
              <a:rPr lang="en-US" dirty="0" smtClean="0">
                <a:solidFill>
                  <a:schemeClr val="bg1"/>
                </a:solidFill>
              </a:rPr>
              <a:t>p</a:t>
            </a:r>
          </a:p>
        </p:txBody>
      </p:sp>
      <p:sp>
        <p:nvSpPr>
          <p:cNvPr id="7" name="TextBox 6"/>
          <p:cNvSpPr txBox="1"/>
          <p:nvPr/>
        </p:nvSpPr>
        <p:spPr>
          <a:xfrm>
            <a:off x="6215074" y="5500702"/>
            <a:ext cx="3143272" cy="1200329"/>
          </a:xfrm>
          <a:prstGeom prst="rect">
            <a:avLst/>
          </a:prstGeom>
          <a:noFill/>
        </p:spPr>
        <p:txBody>
          <a:bodyPr wrap="square" rtlCol="0">
            <a:spAutoFit/>
          </a:bodyPr>
          <a:lstStyle/>
          <a:p>
            <a:r>
              <a:rPr lang="en-US" dirty="0" smtClean="0">
                <a:solidFill>
                  <a:schemeClr val="bg1"/>
                </a:solidFill>
              </a:rPr>
              <a:t>And about the </a:t>
            </a:r>
          </a:p>
          <a:p>
            <a:r>
              <a:rPr lang="en-US" b="1" dirty="0" smtClean="0">
                <a:solidFill>
                  <a:schemeClr val="bg1"/>
                </a:solidFill>
              </a:rPr>
              <a:t>Uselessness</a:t>
            </a:r>
            <a:r>
              <a:rPr lang="en-US" dirty="0" smtClean="0">
                <a:solidFill>
                  <a:schemeClr val="bg1"/>
                </a:solidFill>
              </a:rPr>
              <a:t>????</a:t>
            </a:r>
            <a:endParaRPr lang="en-MY" dirty="0" smtClean="0">
              <a:solidFill>
                <a:schemeClr val="bg1"/>
              </a:solidFill>
            </a:endParaRPr>
          </a:p>
          <a:p>
            <a:r>
              <a:rPr lang="en-US" dirty="0" smtClean="0">
                <a:solidFill>
                  <a:schemeClr val="bg1"/>
                </a:solidFill>
              </a:rPr>
              <a:t>No, a definite answer</a:t>
            </a:r>
          </a:p>
          <a:p>
            <a:r>
              <a:rPr lang="en-US" dirty="0" smtClean="0"/>
              <a:t>from me.. </a:t>
            </a:r>
          </a:p>
        </p:txBody>
      </p:sp>
      <p:pic>
        <p:nvPicPr>
          <p:cNvPr id="2050" name="Picture 2"/>
          <p:cNvPicPr>
            <a:picLocks noChangeAspect="1" noChangeArrowheads="1"/>
          </p:cNvPicPr>
          <p:nvPr/>
        </p:nvPicPr>
        <p:blipFill>
          <a:blip r:embed="rId5" cstate="print"/>
          <a:srcRect/>
          <a:stretch>
            <a:fillRect/>
          </a:stretch>
        </p:blipFill>
        <p:spPr bwMode="auto">
          <a:xfrm rot="810699">
            <a:off x="714348" y="3571876"/>
            <a:ext cx="3731814" cy="2886077"/>
          </a:xfrm>
          <a:prstGeom prst="rect">
            <a:avLst/>
          </a:prstGeom>
          <a:noFill/>
          <a:ln w="9525">
            <a:noFill/>
            <a:miter lim="800000"/>
            <a:headEnd/>
            <a:tailEnd/>
          </a:ln>
          <a:effectLst/>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repeatCount="indefinite" fill="hold" nodeType="withEffect">
                                  <p:stCondLst>
                                    <p:cond delay="0"/>
                                  </p:stCondLst>
                                  <p:childTnLst>
                                    <p:animEffect transition="out" filter="slide(fromTop)">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48" presetClass="entr" presetSubtype="0" accel="5000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 calcmode="lin" valueType="num">
                                      <p:cBhvr>
                                        <p:cTn id="10" dur="1000" fill="hold"/>
                                        <p:tgtEl>
                                          <p:spTgt spid="205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 dur="1000" fill="hold"/>
                                        <p:tgtEl>
                                          <p:spTgt spid="2052"/>
                                        </p:tgtEl>
                                        <p:attrNameLst>
                                          <p:attrName>ppt_x</p:attrName>
                                        </p:attrNameLst>
                                      </p:cBhvr>
                                      <p:tavLst>
                                        <p:tav tm="0">
                                          <p:val>
                                            <p:fltVal val="-1"/>
                                          </p:val>
                                        </p:tav>
                                        <p:tav tm="50000">
                                          <p:val>
                                            <p:fltVal val="0.95"/>
                                          </p:val>
                                        </p:tav>
                                        <p:tav tm="100000">
                                          <p:val>
                                            <p:strVal val="#ppt_x"/>
                                          </p:val>
                                        </p:tav>
                                      </p:tavLst>
                                    </p:anim>
                                    <p:anim calcmode="lin" valueType="num">
                                      <p:cBhvr>
                                        <p:cTn id="12" dur="1000" fill="hold"/>
                                        <p:tgtEl>
                                          <p:spTgt spid="2052"/>
                                        </p:tgtEl>
                                        <p:attrNameLst>
                                          <p:attrName>ppt_y</p:attrName>
                                        </p:attrNameLst>
                                      </p:cBhvr>
                                      <p:tavLst>
                                        <p:tav tm="0">
                                          <p:val>
                                            <p:strVal val="#ppt_y"/>
                                          </p:val>
                                        </p:tav>
                                        <p:tav tm="100000">
                                          <p:val>
                                            <p:strVal val="#ppt_y"/>
                                          </p:val>
                                        </p:tav>
                                      </p:tavLst>
                                    </p:anim>
                                    <p:animEffect transition="in" filter="fade">
                                      <p:cBhvr>
                                        <p:cTn id="13" dur="1000"/>
                                        <p:tgtEl>
                                          <p:spTgt spid="2052"/>
                                        </p:tgtEl>
                                      </p:cBhvr>
                                    </p:animEffect>
                                  </p:childTnLst>
                                </p:cTn>
                              </p:par>
                              <p:par>
                                <p:cTn id="14" presetID="48" presetClass="entr" presetSubtype="0" accel="5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7"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fade">
                                      <p:cBhvr>
                                        <p:cTn id="19" dur="1000"/>
                                        <p:tgtEl>
                                          <p:spTgt spid="5"/>
                                        </p:tgtEl>
                                      </p:cBhvr>
                                    </p:animEffect>
                                  </p:childTnLst>
                                </p:cTn>
                              </p:par>
                            </p:childTnLst>
                          </p:cTn>
                        </p:par>
                        <p:par>
                          <p:cTn id="20" fill="hold">
                            <p:stCondLst>
                              <p:cond delay="1000"/>
                            </p:stCondLst>
                            <p:childTnLst>
                              <p:par>
                                <p:cTn id="21" presetID="58" presetClass="entr" presetSubtype="0" ac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000" fill="hold"/>
                                        <p:tgtEl>
                                          <p:spTgt spid="6"/>
                                        </p:tgtEl>
                                        <p:attrNameLst>
                                          <p:attrName>ppt_w</p:attrName>
                                        </p:attrNameLst>
                                      </p:cBhvr>
                                      <p:tavLst>
                                        <p:tav tm="0">
                                          <p:val>
                                            <p:strVal val="#ppt_w*2.5"/>
                                          </p:val>
                                        </p:tav>
                                        <p:tav tm="100000">
                                          <p:val>
                                            <p:strVal val="#ppt_w"/>
                                          </p:val>
                                        </p:tav>
                                      </p:tavLst>
                                    </p:anim>
                                    <p:anim calcmode="lin" valueType="num">
                                      <p:cBhvr>
                                        <p:cTn id="24" dur="2000" fill="hold"/>
                                        <p:tgtEl>
                                          <p:spTgt spid="6"/>
                                        </p:tgtEl>
                                        <p:attrNameLst>
                                          <p:attrName>ppt_h</p:attrName>
                                        </p:attrNameLst>
                                      </p:cBhvr>
                                      <p:tavLst>
                                        <p:tav tm="0">
                                          <p:val>
                                            <p:strVal val="#ppt_h*0.01"/>
                                          </p:val>
                                        </p:tav>
                                        <p:tav tm="100000">
                                          <p:val>
                                            <p:strVal val="#ppt_h"/>
                                          </p:val>
                                        </p:tav>
                                      </p:tavLst>
                                    </p:anim>
                                    <p:anim calcmode="lin" valueType="num">
                                      <p:cBhvr>
                                        <p:cTn id="25" dur="2000" fill="hold"/>
                                        <p:tgtEl>
                                          <p:spTgt spid="6"/>
                                        </p:tgtEl>
                                        <p:attrNameLst>
                                          <p:attrName>ppt_x</p:attrName>
                                        </p:attrNameLst>
                                      </p:cBhvr>
                                      <p:tavLst>
                                        <p:tav tm="0">
                                          <p:val>
                                            <p:strVal val="#ppt_x"/>
                                          </p:val>
                                        </p:tav>
                                        <p:tav tm="100000">
                                          <p:val>
                                            <p:strVal val="#ppt_x"/>
                                          </p:val>
                                        </p:tav>
                                      </p:tavLst>
                                    </p:anim>
                                    <p:anim calcmode="lin" valueType="num">
                                      <p:cBhvr>
                                        <p:cTn id="26" dur="2000" fill="hold"/>
                                        <p:tgtEl>
                                          <p:spTgt spid="6"/>
                                        </p:tgtEl>
                                        <p:attrNameLst>
                                          <p:attrName>ppt_y</p:attrName>
                                        </p:attrNameLst>
                                      </p:cBhvr>
                                      <p:tavLst>
                                        <p:tav tm="0">
                                          <p:val>
                                            <p:strVal val="#ppt_h+1"/>
                                          </p:val>
                                        </p:tav>
                                        <p:tav tm="100000">
                                          <p:val>
                                            <p:strVal val="#ppt_y"/>
                                          </p:val>
                                        </p:tav>
                                      </p:tavLst>
                                    </p:anim>
                                    <p:animEffect transition="in" filter="fade">
                                      <p:cBhvr>
                                        <p:cTn id="27" dur="2000"/>
                                        <p:tgtEl>
                                          <p:spTgt spid="6"/>
                                        </p:tgtEl>
                                      </p:cBhvr>
                                    </p:animEffect>
                                  </p:childTnLst>
                                </p:cTn>
                              </p:par>
                            </p:childTnLst>
                          </p:cTn>
                        </p:par>
                        <p:par>
                          <p:cTn id="28" fill="hold">
                            <p:stCondLst>
                              <p:cond delay="3000"/>
                            </p:stCondLst>
                            <p:childTnLst>
                              <p:par>
                                <p:cTn id="29" presetID="12" presetClass="exit" presetSubtype="4" fill="hold" grpId="1" nodeType="afterEffect">
                                  <p:stCondLst>
                                    <p:cond delay="5000"/>
                                  </p:stCondLst>
                                  <p:childTnLst>
                                    <p:animEffect transition="out" filter="slide(fromBottom)">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par>
                          <p:cTn id="32" fill="hold">
                            <p:stCondLst>
                              <p:cond delay="8500"/>
                            </p:stCondLst>
                            <p:childTnLst>
                              <p:par>
                                <p:cTn id="33" presetID="58" presetClass="entr" presetSubtype="0" accel="10000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strVal val="#ppt_w*2.5"/>
                                          </p:val>
                                        </p:tav>
                                        <p:tav tm="100000">
                                          <p:val>
                                            <p:strVal val="#ppt_w"/>
                                          </p:val>
                                        </p:tav>
                                      </p:tavLst>
                                    </p:anim>
                                    <p:anim calcmode="lin" valueType="num">
                                      <p:cBhvr>
                                        <p:cTn id="36" dur="500" fill="hold"/>
                                        <p:tgtEl>
                                          <p:spTgt spid="7"/>
                                        </p:tgtEl>
                                        <p:attrNameLst>
                                          <p:attrName>ppt_h</p:attrName>
                                        </p:attrNameLst>
                                      </p:cBhvr>
                                      <p:tavLst>
                                        <p:tav tm="0">
                                          <p:val>
                                            <p:strVal val="#ppt_h*0.01"/>
                                          </p:val>
                                        </p:tav>
                                        <p:tav tm="100000">
                                          <p:val>
                                            <p:strVal val="#ppt_h"/>
                                          </p:val>
                                        </p:tav>
                                      </p:tavLst>
                                    </p:anim>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h+1"/>
                                          </p:val>
                                        </p:tav>
                                        <p:tav tm="100000">
                                          <p:val>
                                            <p:strVal val="#ppt_y"/>
                                          </p:val>
                                        </p:tav>
                                      </p:tavLst>
                                    </p:anim>
                                    <p:animEffect transition="in" filter="fade">
                                      <p:cBhvr>
                                        <p:cTn id="39" dur="500"/>
                                        <p:tgtEl>
                                          <p:spTgt spid="7"/>
                                        </p:tgtEl>
                                      </p:cBhvr>
                                    </p:animEffect>
                                  </p:childTnLst>
                                </p:cTn>
                              </p:par>
                            </p:childTnLst>
                          </p:cTn>
                        </p:par>
                        <p:par>
                          <p:cTn id="40" fill="hold">
                            <p:stCondLst>
                              <p:cond delay="9000"/>
                            </p:stCondLst>
                            <p:childTnLst>
                              <p:par>
                                <p:cTn id="41" presetID="12" presetClass="exit" presetSubtype="4" fill="hold" grpId="1" nodeType="afterEffect">
                                  <p:stCondLst>
                                    <p:cond delay="3000"/>
                                  </p:stCondLst>
                                  <p:childTnLst>
                                    <p:animEffect transition="out" filter="slide(fromBottom)">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o009.jpg"/>
          <p:cNvPicPr>
            <a:picLocks noChangeAspect="1"/>
          </p:cNvPicPr>
          <p:nvPr/>
        </p:nvPicPr>
        <p:blipFill>
          <a:blip r:embed="rId3" cstate="print"/>
          <a:stretch>
            <a:fillRect/>
          </a:stretch>
        </p:blipFill>
        <p:spPr>
          <a:xfrm rot="20148863">
            <a:off x="3164571" y="867826"/>
            <a:ext cx="2457448" cy="3071810"/>
          </a:xfrm>
          <a:prstGeom prst="rect">
            <a:avLst/>
          </a:prstGeom>
        </p:spPr>
      </p:pic>
      <p:sp>
        <p:nvSpPr>
          <p:cNvPr id="3074" name="Titre 1"/>
          <p:cNvSpPr>
            <a:spLocks noGrp="1"/>
          </p:cNvSpPr>
          <p:nvPr>
            <p:ph type="title"/>
          </p:nvPr>
        </p:nvSpPr>
        <p:spPr/>
        <p:txBody>
          <a:bodyPr/>
          <a:lstStyle/>
          <a:p>
            <a:endParaRPr lang="fr-CA" dirty="0" smtClean="0">
              <a:solidFill>
                <a:srgbClr val="DD5807"/>
              </a:solidFill>
            </a:endParaRPr>
          </a:p>
        </p:txBody>
      </p:sp>
      <p:pic>
        <p:nvPicPr>
          <p:cNvPr id="7" name="Content Placeholder 6" descr="CIMG0055.JPG"/>
          <p:cNvPicPr>
            <a:picLocks noGrp="1" noChangeAspect="1"/>
          </p:cNvPicPr>
          <p:nvPr>
            <p:ph idx="1"/>
          </p:nvPr>
        </p:nvPicPr>
        <p:blipFill>
          <a:blip r:embed="rId4" cstate="print"/>
          <a:stretch>
            <a:fillRect/>
          </a:stretch>
        </p:blipFill>
        <p:spPr>
          <a:xfrm rot="664780">
            <a:off x="1116760" y="946642"/>
            <a:ext cx="2786066" cy="3714755"/>
          </a:xfrm>
        </p:spPr>
      </p:pic>
      <p:pic>
        <p:nvPicPr>
          <p:cNvPr id="4" name="Picture 4"/>
          <p:cNvPicPr>
            <a:picLocks noChangeAspect="1" noChangeArrowheads="1"/>
          </p:cNvPicPr>
          <p:nvPr/>
        </p:nvPicPr>
        <p:blipFill>
          <a:blip r:embed="rId5" cstate="print"/>
          <a:srcRect/>
          <a:stretch>
            <a:fillRect/>
          </a:stretch>
        </p:blipFill>
        <p:spPr bwMode="auto">
          <a:xfrm>
            <a:off x="1142976" y="5715016"/>
            <a:ext cx="904876" cy="723901"/>
          </a:xfrm>
          <a:prstGeom prst="rect">
            <a:avLst/>
          </a:prstGeom>
          <a:noFill/>
          <a:ln w="9525">
            <a:noFill/>
            <a:miter lim="800000"/>
            <a:headEnd/>
            <a:tailEnd/>
          </a:ln>
          <a:effectLst>
            <a:glow rad="101600">
              <a:schemeClr val="accent3">
                <a:satMod val="175000"/>
                <a:alpha val="40000"/>
              </a:schemeClr>
            </a:glow>
          </a:effectLst>
        </p:spPr>
      </p:pic>
      <p:pic>
        <p:nvPicPr>
          <p:cNvPr id="5" name="Picture 4"/>
          <p:cNvPicPr>
            <a:picLocks noChangeAspect="1" noChangeArrowheads="1"/>
          </p:cNvPicPr>
          <p:nvPr/>
        </p:nvPicPr>
        <p:blipFill>
          <a:blip r:embed="rId6" cstate="print">
            <a:lum/>
          </a:blip>
          <a:srcRect/>
          <a:stretch>
            <a:fillRect/>
          </a:stretch>
        </p:blipFill>
        <p:spPr bwMode="auto">
          <a:xfrm>
            <a:off x="285720" y="5572140"/>
            <a:ext cx="2905125" cy="1104900"/>
          </a:xfrm>
          <a:prstGeom prst="rect">
            <a:avLst/>
          </a:prstGeom>
          <a:noFill/>
          <a:ln w="9525" cmpd="sng">
            <a:noFill/>
            <a:round/>
            <a:headEnd/>
            <a:tailEnd/>
          </a:ln>
          <a:effectLst>
            <a:glow rad="101600">
              <a:schemeClr val="accent6">
                <a:satMod val="175000"/>
                <a:alpha val="40000"/>
              </a:schemeClr>
            </a:glow>
            <a:outerShdw blurRad="50800" dist="38100" dir="2700000" algn="tl" rotWithShape="0">
              <a:prstClr val="black">
                <a:alpha val="40000"/>
              </a:prstClr>
            </a:outerShdw>
            <a:softEdge rad="31750"/>
          </a:effectLst>
        </p:spPr>
      </p:pic>
      <p:sp>
        <p:nvSpPr>
          <p:cNvPr id="6" name="Rectangle 5"/>
          <p:cNvSpPr/>
          <p:nvPr/>
        </p:nvSpPr>
        <p:spPr>
          <a:xfrm>
            <a:off x="183078" y="5643578"/>
            <a:ext cx="3174476" cy="923330"/>
          </a:xfrm>
          <a:prstGeom prst="rect">
            <a:avLst/>
          </a:prstGeom>
          <a:noFill/>
          <a:effectLst>
            <a:glow rad="101600">
              <a:schemeClr val="accent6">
                <a:satMod val="175000"/>
                <a:alpha val="40000"/>
              </a:schemeClr>
            </a:glow>
            <a:softEdge rad="127000"/>
          </a:effectLst>
        </p:spPr>
        <p:txBody>
          <a:bodyPr wrap="square" lIns="91440" tIns="45720" rIns="91440" bIns="45720">
            <a:spAutoFit/>
          </a:bodyPr>
          <a:lstStyle/>
          <a:p>
            <a:pPr algn="ctr"/>
            <a:r>
              <a:rPr lang="en-US" sz="5400" b="1" dirty="0" err="1" smtClean="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rPr>
              <a:t>Joon</a:t>
            </a:r>
            <a:r>
              <a:rPr lang="en-US" sz="5400" b="1" dirty="0" smtClean="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rPr>
              <a:t> </a:t>
            </a:r>
            <a:r>
              <a:rPr lang="en-US" sz="5400" b="1" dirty="0" err="1" smtClean="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rPr>
              <a:t>Fei</a:t>
            </a:r>
            <a:endParaRPr lang="en-US" sz="5400" b="1" dirty="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endParaRPr>
          </a:p>
        </p:txBody>
      </p:sp>
      <p:pic>
        <p:nvPicPr>
          <p:cNvPr id="9" name="Picture 8" descr="Merdeka Countdown_00139.jpg"/>
          <p:cNvPicPr>
            <a:picLocks noChangeAspect="1"/>
          </p:cNvPicPr>
          <p:nvPr/>
        </p:nvPicPr>
        <p:blipFill>
          <a:blip r:embed="rId7" cstate="print"/>
          <a:stretch>
            <a:fillRect/>
          </a:stretch>
        </p:blipFill>
        <p:spPr>
          <a:xfrm rot="18659607">
            <a:off x="3773798" y="3630237"/>
            <a:ext cx="3481788" cy="2311346"/>
          </a:xfrm>
          <a:prstGeom prst="rect">
            <a:avLst/>
          </a:prstGeom>
        </p:spPr>
      </p:pic>
      <p:pic>
        <p:nvPicPr>
          <p:cNvPr id="10" name="Picture 9" descr="IMG_2776.JPG"/>
          <p:cNvPicPr>
            <a:picLocks noChangeAspect="1"/>
          </p:cNvPicPr>
          <p:nvPr/>
        </p:nvPicPr>
        <p:blipFill>
          <a:blip r:embed="rId8" cstate="print"/>
          <a:stretch>
            <a:fillRect/>
          </a:stretch>
        </p:blipFill>
        <p:spPr>
          <a:xfrm rot="2011609">
            <a:off x="5486039" y="1515162"/>
            <a:ext cx="3214678" cy="2143119"/>
          </a:xfrm>
          <a:prstGeom prst="rect">
            <a:avLst/>
          </a:prstGeom>
        </p:spPr>
      </p:pic>
      <p:pic>
        <p:nvPicPr>
          <p:cNvPr id="11" name="Picture 10" descr="DSC_0965.JPG"/>
          <p:cNvPicPr>
            <a:picLocks noChangeAspect="1"/>
          </p:cNvPicPr>
          <p:nvPr/>
        </p:nvPicPr>
        <p:blipFill>
          <a:blip r:embed="rId9" cstate="print"/>
          <a:stretch>
            <a:fillRect/>
          </a:stretch>
        </p:blipFill>
        <p:spPr>
          <a:xfrm>
            <a:off x="2285984" y="2071678"/>
            <a:ext cx="4786314" cy="3178970"/>
          </a:xfrm>
          <a:prstGeom prst="rect">
            <a:avLst/>
          </a:prstGeom>
        </p:spPr>
      </p:pic>
      <p:pic>
        <p:nvPicPr>
          <p:cNvPr id="12" name="Picture 11" descr="Penang 4B project1.jpg"/>
          <p:cNvPicPr>
            <a:picLocks noChangeAspect="1"/>
          </p:cNvPicPr>
          <p:nvPr/>
        </p:nvPicPr>
        <p:blipFill>
          <a:blip r:embed="rId10" cstate="print"/>
          <a:stretch>
            <a:fillRect/>
          </a:stretch>
        </p:blipFill>
        <p:spPr>
          <a:xfrm>
            <a:off x="-428660" y="214290"/>
            <a:ext cx="7929618" cy="5286388"/>
          </a:xfrm>
          <a:prstGeom prst="rect">
            <a:avLst/>
          </a:prstGeom>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2000"/>
                                        <p:tgtEl>
                                          <p:spTgt spid="4"/>
                                        </p:tgtEl>
                                        <p:attrNameLst>
                                          <p:attrName>ppt_w</p:attrName>
                                        </p:attrNameLst>
                                      </p:cBhvr>
                                      <p:tavLst>
                                        <p:tav tm="0">
                                          <p:val>
                                            <p:strVal val="ppt_w"/>
                                          </p:val>
                                        </p:tav>
                                        <p:tav tm="100000">
                                          <p:val>
                                            <p:strVal val="ppt_w*0.70"/>
                                          </p:val>
                                        </p:tav>
                                      </p:tavLst>
                                    </p:anim>
                                    <p:anim calcmode="lin" valueType="num">
                                      <p:cBhvr>
                                        <p:cTn id="7" dur="2000"/>
                                        <p:tgtEl>
                                          <p:spTgt spid="4"/>
                                        </p:tgtEl>
                                        <p:attrNameLst>
                                          <p:attrName>ppt_h</p:attrName>
                                        </p:attrNameLst>
                                      </p:cBhvr>
                                      <p:tavLst>
                                        <p:tav tm="0">
                                          <p:val>
                                            <p:strVal val="ppt_h"/>
                                          </p:val>
                                        </p:tav>
                                        <p:tav tm="100000">
                                          <p:val>
                                            <p:strVal val="ppt_h"/>
                                          </p:val>
                                        </p:tav>
                                      </p:tavLst>
                                    </p:anim>
                                    <p:animEffect transition="out" filter="fade">
                                      <p:cBhvr>
                                        <p:cTn id="8" dur="2000"/>
                                        <p:tgtEl>
                                          <p:spTgt spid="4"/>
                                        </p:tgtEl>
                                      </p:cBhvr>
                                    </p:animEffect>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48" presetClass="entr" presetSubtype="0" accel="5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fade">
                                      <p:cBhvr>
                                        <p:cTn id="16" dur="1000"/>
                                        <p:tgtEl>
                                          <p:spTgt spid="5"/>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animEffect transition="in" filter="fade">
                                      <p:cBhvr>
                                        <p:cTn id="22" dur="1000"/>
                                        <p:tgtEl>
                                          <p:spTgt spid="6"/>
                                        </p:tgtEl>
                                      </p:cBhvr>
                                    </p:animEffect>
                                  </p:childTnLst>
                                </p:cTn>
                              </p:par>
                            </p:childTnLst>
                          </p:cTn>
                        </p:par>
                        <p:par>
                          <p:cTn id="23" fill="hold">
                            <p:stCondLst>
                              <p:cond delay="3000"/>
                            </p:stCondLst>
                            <p:childTnLst>
                              <p:par>
                                <p:cTn id="24" presetID="35" presetClass="entr" presetSubtype="0" fill="hold" nodeType="afterEffect">
                                  <p:stCondLst>
                                    <p:cond delay="10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anim calcmode="lin" valueType="num">
                                      <p:cBhvr>
                                        <p:cTn id="27" dur="2000" fill="hold"/>
                                        <p:tgtEl>
                                          <p:spTgt spid="8"/>
                                        </p:tgtEl>
                                        <p:attrNameLst>
                                          <p:attrName>style.rotation</p:attrName>
                                        </p:attrNameLst>
                                      </p:cBhvr>
                                      <p:tavLst>
                                        <p:tav tm="0">
                                          <p:val>
                                            <p:fltVal val="720"/>
                                          </p:val>
                                        </p:tav>
                                        <p:tav tm="100000">
                                          <p:val>
                                            <p:fltVal val="0"/>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anim calcmode="lin" valueType="num">
                                      <p:cBhvr>
                                        <p:cTn id="29" dur="2000" fill="hold"/>
                                        <p:tgtEl>
                                          <p:spTgt spid="8"/>
                                        </p:tgtEl>
                                        <p:attrNameLst>
                                          <p:attrName>ppt_w</p:attrName>
                                        </p:attrNameLst>
                                      </p:cBhvr>
                                      <p:tavLst>
                                        <p:tav tm="0">
                                          <p:val>
                                            <p:fltVal val="0"/>
                                          </p:val>
                                        </p:tav>
                                        <p:tav tm="100000">
                                          <p:val>
                                            <p:strVal val="#ppt_w"/>
                                          </p:val>
                                        </p:tav>
                                      </p:tavLst>
                                    </p:anim>
                                  </p:childTnLst>
                                </p:cTn>
                              </p:par>
                            </p:childTnLst>
                          </p:cTn>
                        </p:par>
                        <p:par>
                          <p:cTn id="30" fill="hold">
                            <p:stCondLst>
                              <p:cond delay="6000"/>
                            </p:stCondLst>
                            <p:childTnLst>
                              <p:par>
                                <p:cTn id="31" presetID="35"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anim calcmode="lin" valueType="num">
                                      <p:cBhvr>
                                        <p:cTn id="34" dur="2000" fill="hold"/>
                                        <p:tgtEl>
                                          <p:spTgt spid="7"/>
                                        </p:tgtEl>
                                        <p:attrNameLst>
                                          <p:attrName>style.rotation</p:attrName>
                                        </p:attrNameLst>
                                      </p:cBhvr>
                                      <p:tavLst>
                                        <p:tav tm="0">
                                          <p:val>
                                            <p:fltVal val="720"/>
                                          </p:val>
                                        </p:tav>
                                        <p:tav tm="100000">
                                          <p:val>
                                            <p:fltVal val="0"/>
                                          </p:val>
                                        </p:tav>
                                      </p:tavLst>
                                    </p:anim>
                                    <p:anim calcmode="lin" valueType="num">
                                      <p:cBhvr>
                                        <p:cTn id="35" dur="2000" fill="hold"/>
                                        <p:tgtEl>
                                          <p:spTgt spid="7"/>
                                        </p:tgtEl>
                                        <p:attrNameLst>
                                          <p:attrName>ppt_h</p:attrName>
                                        </p:attrNameLst>
                                      </p:cBhvr>
                                      <p:tavLst>
                                        <p:tav tm="0">
                                          <p:val>
                                            <p:fltVal val="0"/>
                                          </p:val>
                                        </p:tav>
                                        <p:tav tm="100000">
                                          <p:val>
                                            <p:strVal val="#ppt_h"/>
                                          </p:val>
                                        </p:tav>
                                      </p:tavLst>
                                    </p:anim>
                                    <p:anim calcmode="lin" valueType="num">
                                      <p:cBhvr>
                                        <p:cTn id="36" dur="2000" fill="hold"/>
                                        <p:tgtEl>
                                          <p:spTgt spid="7"/>
                                        </p:tgtEl>
                                        <p:attrNameLst>
                                          <p:attrName>ppt_w</p:attrName>
                                        </p:attrNameLst>
                                      </p:cBhvr>
                                      <p:tavLst>
                                        <p:tav tm="0">
                                          <p:val>
                                            <p:fltVal val="0"/>
                                          </p:val>
                                        </p:tav>
                                        <p:tav tm="100000">
                                          <p:val>
                                            <p:strVal val="#ppt_w"/>
                                          </p:val>
                                        </p:tav>
                                      </p:tavLst>
                                    </p:anim>
                                  </p:childTnLst>
                                </p:cTn>
                              </p:par>
                            </p:childTnLst>
                          </p:cTn>
                        </p:par>
                        <p:par>
                          <p:cTn id="37" fill="hold">
                            <p:stCondLst>
                              <p:cond delay="8000"/>
                            </p:stCondLst>
                            <p:childTnLst>
                              <p:par>
                                <p:cTn id="38" presetID="35"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000"/>
                                        <p:tgtEl>
                                          <p:spTgt spid="9"/>
                                        </p:tgtEl>
                                      </p:cBhvr>
                                    </p:animEffect>
                                    <p:anim calcmode="lin" valueType="num">
                                      <p:cBhvr>
                                        <p:cTn id="41" dur="2000" fill="hold"/>
                                        <p:tgtEl>
                                          <p:spTgt spid="9"/>
                                        </p:tgtEl>
                                        <p:attrNameLst>
                                          <p:attrName>style.rotation</p:attrName>
                                        </p:attrNameLst>
                                      </p:cBhvr>
                                      <p:tavLst>
                                        <p:tav tm="0">
                                          <p:val>
                                            <p:fltVal val="720"/>
                                          </p:val>
                                        </p:tav>
                                        <p:tav tm="100000">
                                          <p:val>
                                            <p:fltVal val="0"/>
                                          </p:val>
                                        </p:tav>
                                      </p:tavLst>
                                    </p:anim>
                                    <p:anim calcmode="lin" valueType="num">
                                      <p:cBhvr>
                                        <p:cTn id="42" dur="2000" fill="hold"/>
                                        <p:tgtEl>
                                          <p:spTgt spid="9"/>
                                        </p:tgtEl>
                                        <p:attrNameLst>
                                          <p:attrName>ppt_h</p:attrName>
                                        </p:attrNameLst>
                                      </p:cBhvr>
                                      <p:tavLst>
                                        <p:tav tm="0">
                                          <p:val>
                                            <p:fltVal val="0"/>
                                          </p:val>
                                        </p:tav>
                                        <p:tav tm="100000">
                                          <p:val>
                                            <p:strVal val="#ppt_h"/>
                                          </p:val>
                                        </p:tav>
                                      </p:tavLst>
                                    </p:anim>
                                    <p:anim calcmode="lin" valueType="num">
                                      <p:cBhvr>
                                        <p:cTn id="43" dur="2000" fill="hold"/>
                                        <p:tgtEl>
                                          <p:spTgt spid="9"/>
                                        </p:tgtEl>
                                        <p:attrNameLst>
                                          <p:attrName>ppt_w</p:attrName>
                                        </p:attrNameLst>
                                      </p:cBhvr>
                                      <p:tavLst>
                                        <p:tav tm="0">
                                          <p:val>
                                            <p:fltVal val="0"/>
                                          </p:val>
                                        </p:tav>
                                        <p:tav tm="100000">
                                          <p:val>
                                            <p:strVal val="#ppt_w"/>
                                          </p:val>
                                        </p:tav>
                                      </p:tavLst>
                                    </p:anim>
                                  </p:childTnLst>
                                </p:cTn>
                              </p:par>
                            </p:childTnLst>
                          </p:cTn>
                        </p:par>
                        <p:par>
                          <p:cTn id="44" fill="hold">
                            <p:stCondLst>
                              <p:cond delay="10000"/>
                            </p:stCondLst>
                            <p:childTnLst>
                              <p:par>
                                <p:cTn id="45" presetID="35"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000"/>
                                        <p:tgtEl>
                                          <p:spTgt spid="10"/>
                                        </p:tgtEl>
                                      </p:cBhvr>
                                    </p:animEffect>
                                    <p:anim calcmode="lin" valueType="num">
                                      <p:cBhvr>
                                        <p:cTn id="48" dur="2000" fill="hold"/>
                                        <p:tgtEl>
                                          <p:spTgt spid="10"/>
                                        </p:tgtEl>
                                        <p:attrNameLst>
                                          <p:attrName>style.rotation</p:attrName>
                                        </p:attrNameLst>
                                      </p:cBhvr>
                                      <p:tavLst>
                                        <p:tav tm="0">
                                          <p:val>
                                            <p:fltVal val="720"/>
                                          </p:val>
                                        </p:tav>
                                        <p:tav tm="100000">
                                          <p:val>
                                            <p:fltVal val="0"/>
                                          </p:val>
                                        </p:tav>
                                      </p:tavLst>
                                    </p:anim>
                                    <p:anim calcmode="lin" valueType="num">
                                      <p:cBhvr>
                                        <p:cTn id="49" dur="2000" fill="hold"/>
                                        <p:tgtEl>
                                          <p:spTgt spid="10"/>
                                        </p:tgtEl>
                                        <p:attrNameLst>
                                          <p:attrName>ppt_h</p:attrName>
                                        </p:attrNameLst>
                                      </p:cBhvr>
                                      <p:tavLst>
                                        <p:tav tm="0">
                                          <p:val>
                                            <p:fltVal val="0"/>
                                          </p:val>
                                        </p:tav>
                                        <p:tav tm="100000">
                                          <p:val>
                                            <p:strVal val="#ppt_h"/>
                                          </p:val>
                                        </p:tav>
                                      </p:tavLst>
                                    </p:anim>
                                    <p:anim calcmode="lin" valueType="num">
                                      <p:cBhvr>
                                        <p:cTn id="50" dur="2000" fill="hold"/>
                                        <p:tgtEl>
                                          <p:spTgt spid="10"/>
                                        </p:tgtEl>
                                        <p:attrNameLst>
                                          <p:attrName>ppt_w</p:attrName>
                                        </p:attrNameLst>
                                      </p:cBhvr>
                                      <p:tavLst>
                                        <p:tav tm="0">
                                          <p:val>
                                            <p:fltVal val="0"/>
                                          </p:val>
                                        </p:tav>
                                        <p:tav tm="100000">
                                          <p:val>
                                            <p:strVal val="#ppt_w"/>
                                          </p:val>
                                        </p:tav>
                                      </p:tavLst>
                                    </p:anim>
                                  </p:childTnLst>
                                </p:cTn>
                              </p:par>
                            </p:childTnLst>
                          </p:cTn>
                        </p:par>
                        <p:par>
                          <p:cTn id="51" fill="hold">
                            <p:stCondLst>
                              <p:cond delay="12000"/>
                            </p:stCondLst>
                            <p:childTnLst>
                              <p:par>
                                <p:cTn id="52" presetID="35"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2000"/>
                                        <p:tgtEl>
                                          <p:spTgt spid="11"/>
                                        </p:tgtEl>
                                      </p:cBhvr>
                                    </p:animEffect>
                                    <p:anim calcmode="lin" valueType="num">
                                      <p:cBhvr>
                                        <p:cTn id="55" dur="2000" fill="hold"/>
                                        <p:tgtEl>
                                          <p:spTgt spid="11"/>
                                        </p:tgtEl>
                                        <p:attrNameLst>
                                          <p:attrName>style.rotation</p:attrName>
                                        </p:attrNameLst>
                                      </p:cBhvr>
                                      <p:tavLst>
                                        <p:tav tm="0">
                                          <p:val>
                                            <p:fltVal val="720"/>
                                          </p:val>
                                        </p:tav>
                                        <p:tav tm="100000">
                                          <p:val>
                                            <p:fltVal val="0"/>
                                          </p:val>
                                        </p:tav>
                                      </p:tavLst>
                                    </p:anim>
                                    <p:anim calcmode="lin" valueType="num">
                                      <p:cBhvr>
                                        <p:cTn id="56" dur="2000" fill="hold"/>
                                        <p:tgtEl>
                                          <p:spTgt spid="11"/>
                                        </p:tgtEl>
                                        <p:attrNameLst>
                                          <p:attrName>ppt_h</p:attrName>
                                        </p:attrNameLst>
                                      </p:cBhvr>
                                      <p:tavLst>
                                        <p:tav tm="0">
                                          <p:val>
                                            <p:fltVal val="0"/>
                                          </p:val>
                                        </p:tav>
                                        <p:tav tm="100000">
                                          <p:val>
                                            <p:strVal val="#ppt_h"/>
                                          </p:val>
                                        </p:tav>
                                      </p:tavLst>
                                    </p:anim>
                                    <p:anim calcmode="lin" valueType="num">
                                      <p:cBhvr>
                                        <p:cTn id="57" dur="2000" fill="hold"/>
                                        <p:tgtEl>
                                          <p:spTgt spid="11"/>
                                        </p:tgtEl>
                                        <p:attrNameLst>
                                          <p:attrName>ppt_w</p:attrName>
                                        </p:attrNameLst>
                                      </p:cBhvr>
                                      <p:tavLst>
                                        <p:tav tm="0">
                                          <p:val>
                                            <p:fltVal val="0"/>
                                          </p:val>
                                        </p:tav>
                                        <p:tav tm="100000">
                                          <p:val>
                                            <p:strVal val="#ppt_w"/>
                                          </p:val>
                                        </p:tav>
                                      </p:tavLst>
                                    </p:anim>
                                  </p:childTnLst>
                                </p:cTn>
                              </p:par>
                            </p:childTnLst>
                          </p:cTn>
                        </p:par>
                        <p:par>
                          <p:cTn id="58" fill="hold">
                            <p:stCondLst>
                              <p:cond delay="14000"/>
                            </p:stCondLst>
                            <p:childTnLst>
                              <p:par>
                                <p:cTn id="59" presetID="4" presetClass="exit" presetSubtype="16" fill="hold" nodeType="afterEffect">
                                  <p:stCondLst>
                                    <p:cond delay="2000"/>
                                  </p:stCondLst>
                                  <p:childTnLst>
                                    <p:animEffect transition="out" filter="box(in)">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par>
                          <p:cTn id="62" fill="hold">
                            <p:stCondLst>
                              <p:cond delay="16500"/>
                            </p:stCondLst>
                            <p:childTnLst>
                              <p:par>
                                <p:cTn id="63" presetID="4" presetClass="exit" presetSubtype="16" fill="hold" nodeType="afterEffect">
                                  <p:stCondLst>
                                    <p:cond delay="0"/>
                                  </p:stCondLst>
                                  <p:childTnLst>
                                    <p:animEffect transition="out" filter="box(in)">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par>
                          <p:cTn id="66" fill="hold">
                            <p:stCondLst>
                              <p:cond delay="17000"/>
                            </p:stCondLst>
                            <p:childTnLst>
                              <p:par>
                                <p:cTn id="67" presetID="4" presetClass="exit" presetSubtype="16" fill="hold" nodeType="afterEffect">
                                  <p:stCondLst>
                                    <p:cond delay="0"/>
                                  </p:stCondLst>
                                  <p:childTnLst>
                                    <p:animEffect transition="out" filter="box(in)">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par>
                          <p:cTn id="70" fill="hold">
                            <p:stCondLst>
                              <p:cond delay="17500"/>
                            </p:stCondLst>
                            <p:childTnLst>
                              <p:par>
                                <p:cTn id="71" presetID="4" presetClass="exit" presetSubtype="16" fill="hold" nodeType="afterEffect">
                                  <p:stCondLst>
                                    <p:cond delay="0"/>
                                  </p:stCondLst>
                                  <p:childTnLst>
                                    <p:animEffect transition="out" filter="box(in)">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childTnLst>
                          </p:cTn>
                        </p:par>
                        <p:par>
                          <p:cTn id="74" fill="hold">
                            <p:stCondLst>
                              <p:cond delay="18000"/>
                            </p:stCondLst>
                            <p:childTnLst>
                              <p:par>
                                <p:cTn id="75" presetID="4" presetClass="exit" presetSubtype="16" fill="hold" nodeType="afterEffect">
                                  <p:stCondLst>
                                    <p:cond delay="0"/>
                                  </p:stCondLst>
                                  <p:childTnLst>
                                    <p:animEffect transition="out" filter="box(in)">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childTnLst>
                          </p:cTn>
                        </p:par>
                        <p:par>
                          <p:cTn id="78" fill="hold">
                            <p:stCondLst>
                              <p:cond delay="18500"/>
                            </p:stCondLst>
                            <p:childTnLst>
                              <p:par>
                                <p:cTn id="79" presetID="2" presetClass="entr" presetSubtype="4"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additive="base">
                                        <p:cTn id="81" dur="2000" fill="hold"/>
                                        <p:tgtEl>
                                          <p:spTgt spid="12"/>
                                        </p:tgtEl>
                                        <p:attrNameLst>
                                          <p:attrName>ppt_x</p:attrName>
                                        </p:attrNameLst>
                                      </p:cBhvr>
                                      <p:tavLst>
                                        <p:tav tm="0">
                                          <p:val>
                                            <p:strVal val="#ppt_x"/>
                                          </p:val>
                                        </p:tav>
                                        <p:tav tm="100000">
                                          <p:val>
                                            <p:strVal val="#ppt_x"/>
                                          </p:val>
                                        </p:tav>
                                      </p:tavLst>
                                    </p:anim>
                                    <p:anim calcmode="lin" valueType="num">
                                      <p:cBhvr additive="base">
                                        <p:cTn id="82" dur="2000" fill="hold"/>
                                        <p:tgtEl>
                                          <p:spTgt spid="12"/>
                                        </p:tgtEl>
                                        <p:attrNameLst>
                                          <p:attrName>ppt_y</p:attrName>
                                        </p:attrNameLst>
                                      </p:cBhvr>
                                      <p:tavLst>
                                        <p:tav tm="0">
                                          <p:val>
                                            <p:strVal val="1+#ppt_h/2"/>
                                          </p:val>
                                        </p:tav>
                                        <p:tav tm="100000">
                                          <p:val>
                                            <p:strVal val="#ppt_y"/>
                                          </p:val>
                                        </p:tav>
                                      </p:tavLst>
                                    </p:anim>
                                  </p:childTnLst>
                                </p:cTn>
                              </p:par>
                            </p:childTnLst>
                          </p:cTn>
                        </p:par>
                        <p:par>
                          <p:cTn id="83" fill="hold">
                            <p:stCondLst>
                              <p:cond delay="20500"/>
                            </p:stCondLst>
                            <p:childTnLst>
                              <p:par>
                                <p:cTn id="84" presetID="32" presetClass="emph" presetSubtype="0" fill="hold" nodeType="afterEffect">
                                  <p:stCondLst>
                                    <p:cond delay="0"/>
                                  </p:stCondLst>
                                  <p:childTnLst>
                                    <p:animClr clrSpc="rgb">
                                      <p:cBhvr override="childStyle">
                                        <p:cTn id="85" dur="100" fill="hold"/>
                                        <p:tgtEl>
                                          <p:spTgt spid="12"/>
                                        </p:tgtEl>
                                        <p:attrNameLst>
                                          <p:attrName>style.color</p:attrName>
                                        </p:attrNameLst>
                                      </p:cBhvr>
                                      <p:to>
                                        <a:schemeClr val="accent2"/>
                                      </p:to>
                                    </p:animClr>
                                    <p:animClr clrSpc="rgb">
                                      <p:cBhvr>
                                        <p:cTn id="86" dur="100" fill="hold"/>
                                        <p:tgtEl>
                                          <p:spTgt spid="12"/>
                                        </p:tgtEl>
                                        <p:attrNameLst>
                                          <p:attrName>fillcolor</p:attrName>
                                        </p:attrNameLst>
                                      </p:cBhvr>
                                      <p:to>
                                        <a:schemeClr val="accent2"/>
                                      </p:to>
                                    </p:animClr>
                                    <p:set>
                                      <p:cBhvr>
                                        <p:cTn id="87" dur="100" fill="hold"/>
                                        <p:tgtEl>
                                          <p:spTgt spid="12"/>
                                        </p:tgtEl>
                                        <p:attrNameLst>
                                          <p:attrName>fill.type</p:attrName>
                                        </p:attrNameLst>
                                      </p:cBhvr>
                                      <p:to>
                                        <p:strVal val="solid"/>
                                      </p:to>
                                    </p:set>
                                    <p:set>
                                      <p:cBhvr>
                                        <p:cTn id="88" dur="100" fill="hold"/>
                                        <p:tgtEl>
                                          <p:spTgt spid="12"/>
                                        </p:tgtEl>
                                        <p:attrNameLst>
                                          <p:attrName>fill.on</p:attrName>
                                        </p:attrNameLst>
                                      </p:cBhvr>
                                      <p:to>
                                        <p:strVal val="true"/>
                                      </p:to>
                                    </p:set>
                                    <p:animRot by="120000">
                                      <p:cBhvr>
                                        <p:cTn id="89" dur="100" fill="hold">
                                          <p:stCondLst>
                                            <p:cond delay="0"/>
                                          </p:stCondLst>
                                        </p:cTn>
                                        <p:tgtEl>
                                          <p:spTgt spid="12"/>
                                        </p:tgtEl>
                                        <p:attrNameLst>
                                          <p:attrName>r</p:attrName>
                                        </p:attrNameLst>
                                      </p:cBhvr>
                                    </p:animRot>
                                    <p:animRot by="-240000">
                                      <p:cBhvr>
                                        <p:cTn id="90" dur="200" fill="hold">
                                          <p:stCondLst>
                                            <p:cond delay="200"/>
                                          </p:stCondLst>
                                        </p:cTn>
                                        <p:tgtEl>
                                          <p:spTgt spid="12"/>
                                        </p:tgtEl>
                                        <p:attrNameLst>
                                          <p:attrName>r</p:attrName>
                                        </p:attrNameLst>
                                      </p:cBhvr>
                                    </p:animRot>
                                    <p:animRot by="240000">
                                      <p:cBhvr>
                                        <p:cTn id="91" dur="200" fill="hold">
                                          <p:stCondLst>
                                            <p:cond delay="400"/>
                                          </p:stCondLst>
                                        </p:cTn>
                                        <p:tgtEl>
                                          <p:spTgt spid="12"/>
                                        </p:tgtEl>
                                        <p:attrNameLst>
                                          <p:attrName>r</p:attrName>
                                        </p:attrNameLst>
                                      </p:cBhvr>
                                    </p:animRot>
                                    <p:animRot by="-240000">
                                      <p:cBhvr>
                                        <p:cTn id="92" dur="200" fill="hold">
                                          <p:stCondLst>
                                            <p:cond delay="600"/>
                                          </p:stCondLst>
                                        </p:cTn>
                                        <p:tgtEl>
                                          <p:spTgt spid="12"/>
                                        </p:tgtEl>
                                        <p:attrNameLst>
                                          <p:attrName>r</p:attrName>
                                        </p:attrNameLst>
                                      </p:cBhvr>
                                    </p:animRot>
                                    <p:animRot by="120000">
                                      <p:cBhvr>
                                        <p:cTn id="9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IMG0102.JPG"/>
          <p:cNvPicPr>
            <a:picLocks noChangeAspect="1"/>
          </p:cNvPicPr>
          <p:nvPr/>
        </p:nvPicPr>
        <p:blipFill>
          <a:blip r:embed="rId3" cstate="print"/>
          <a:stretch>
            <a:fillRect/>
          </a:stretch>
        </p:blipFill>
        <p:spPr>
          <a:xfrm rot="17283708">
            <a:off x="4656080" y="249657"/>
            <a:ext cx="4720808" cy="3540606"/>
          </a:xfrm>
          <a:prstGeom prst="rect">
            <a:avLst/>
          </a:prstGeom>
        </p:spPr>
      </p:pic>
      <p:pic>
        <p:nvPicPr>
          <p:cNvPr id="7" name="Content Placeholder 6" descr="IMG_2626 (2).JPG"/>
          <p:cNvPicPr>
            <a:picLocks noGrp="1" noChangeAspect="1"/>
          </p:cNvPicPr>
          <p:nvPr>
            <p:ph idx="1"/>
          </p:nvPr>
        </p:nvPicPr>
        <p:blipFill>
          <a:blip r:embed="rId4" cstate="print"/>
          <a:stretch>
            <a:fillRect/>
          </a:stretch>
        </p:blipFill>
        <p:spPr>
          <a:xfrm rot="15407253">
            <a:off x="5615665" y="2849242"/>
            <a:ext cx="1293925" cy="970444"/>
          </a:xfrm>
        </p:spPr>
      </p:pic>
      <p:pic>
        <p:nvPicPr>
          <p:cNvPr id="4" name="Picture 4"/>
          <p:cNvPicPr>
            <a:picLocks noChangeAspect="1" noChangeArrowheads="1"/>
          </p:cNvPicPr>
          <p:nvPr/>
        </p:nvPicPr>
        <p:blipFill>
          <a:blip r:embed="rId5" cstate="print"/>
          <a:srcRect/>
          <a:stretch>
            <a:fillRect/>
          </a:stretch>
        </p:blipFill>
        <p:spPr bwMode="auto">
          <a:xfrm>
            <a:off x="1142976" y="5715016"/>
            <a:ext cx="904876" cy="723901"/>
          </a:xfrm>
          <a:prstGeom prst="rect">
            <a:avLst/>
          </a:prstGeom>
          <a:noFill/>
          <a:ln w="9525">
            <a:noFill/>
            <a:miter lim="800000"/>
            <a:headEnd/>
            <a:tailEnd/>
          </a:ln>
          <a:effectLst>
            <a:glow rad="101600">
              <a:schemeClr val="accent3">
                <a:satMod val="175000"/>
                <a:alpha val="40000"/>
              </a:schemeClr>
            </a:glow>
          </a:effectLst>
        </p:spPr>
      </p:pic>
      <p:pic>
        <p:nvPicPr>
          <p:cNvPr id="5" name="Picture 4"/>
          <p:cNvPicPr>
            <a:picLocks noChangeAspect="1" noChangeArrowheads="1"/>
          </p:cNvPicPr>
          <p:nvPr/>
        </p:nvPicPr>
        <p:blipFill>
          <a:blip r:embed="rId6" cstate="print">
            <a:lum/>
          </a:blip>
          <a:srcRect/>
          <a:stretch>
            <a:fillRect/>
          </a:stretch>
        </p:blipFill>
        <p:spPr bwMode="auto">
          <a:xfrm>
            <a:off x="285720" y="5572140"/>
            <a:ext cx="2905125" cy="1104900"/>
          </a:xfrm>
          <a:prstGeom prst="rect">
            <a:avLst/>
          </a:prstGeom>
          <a:noFill/>
          <a:ln w="9525" cmpd="sng">
            <a:noFill/>
            <a:round/>
            <a:headEnd/>
            <a:tailEnd/>
          </a:ln>
          <a:effectLst>
            <a:glow rad="101600">
              <a:schemeClr val="accent6">
                <a:satMod val="175000"/>
                <a:alpha val="40000"/>
              </a:schemeClr>
            </a:glow>
            <a:outerShdw blurRad="50800" dist="38100" dir="2700000" algn="tl" rotWithShape="0">
              <a:prstClr val="black">
                <a:alpha val="40000"/>
              </a:prstClr>
            </a:outerShdw>
            <a:softEdge rad="31750"/>
          </a:effectLst>
        </p:spPr>
      </p:pic>
      <p:sp>
        <p:nvSpPr>
          <p:cNvPr id="6" name="Rectangle 5"/>
          <p:cNvSpPr/>
          <p:nvPr/>
        </p:nvSpPr>
        <p:spPr>
          <a:xfrm>
            <a:off x="183078" y="5643578"/>
            <a:ext cx="3174476" cy="923330"/>
          </a:xfrm>
          <a:prstGeom prst="rect">
            <a:avLst/>
          </a:prstGeom>
          <a:noFill/>
          <a:effectLst>
            <a:glow rad="101600">
              <a:schemeClr val="accent6">
                <a:satMod val="175000"/>
                <a:alpha val="40000"/>
              </a:schemeClr>
            </a:glow>
            <a:softEdge rad="127000"/>
          </a:effectLst>
        </p:spPr>
        <p:txBody>
          <a:bodyPr wrap="square" lIns="91440" tIns="45720" rIns="91440" bIns="45720">
            <a:spAutoFit/>
          </a:bodyPr>
          <a:lstStyle/>
          <a:p>
            <a:pPr algn="ctr"/>
            <a:r>
              <a:rPr lang="en-US" sz="5400" b="1" dirty="0" err="1" smtClean="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rPr>
              <a:t>Joon</a:t>
            </a:r>
            <a:r>
              <a:rPr lang="en-US" sz="5400" b="1" dirty="0" smtClean="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rPr>
              <a:t> </a:t>
            </a:r>
            <a:r>
              <a:rPr lang="en-US" sz="5400" b="1" dirty="0" err="1" smtClean="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rPr>
              <a:t>Fei</a:t>
            </a:r>
            <a:endParaRPr lang="en-US" sz="5400" b="1" dirty="0">
              <a:ln w="18000">
                <a:solidFill>
                  <a:schemeClr val="accent1">
                    <a:lumMod val="20000"/>
                    <a:lumOff val="80000"/>
                  </a:schemeClr>
                </a:solidFill>
                <a:prstDash val="solid"/>
                <a:miter lim="800000"/>
              </a:ln>
              <a:noFill/>
              <a:effectLst>
                <a:glow rad="101600">
                  <a:schemeClr val="accent6">
                    <a:satMod val="175000"/>
                    <a:alpha val="40000"/>
                  </a:schemeClr>
                </a:glow>
                <a:outerShdw blurRad="25500" dist="23000" dir="7020000" algn="tl">
                  <a:srgbClr val="000000">
                    <a:alpha val="50000"/>
                  </a:srgbClr>
                </a:outerShdw>
              </a:effectLst>
            </a:endParaRPr>
          </a:p>
        </p:txBody>
      </p:sp>
      <p:pic>
        <p:nvPicPr>
          <p:cNvPr id="8" name="Picture 7" descr="图像069.jpg"/>
          <p:cNvPicPr>
            <a:picLocks noChangeAspect="1"/>
          </p:cNvPicPr>
          <p:nvPr/>
        </p:nvPicPr>
        <p:blipFill>
          <a:blip r:embed="rId7" cstate="print"/>
          <a:stretch>
            <a:fillRect/>
          </a:stretch>
        </p:blipFill>
        <p:spPr>
          <a:xfrm rot="17204998">
            <a:off x="7531963" y="2364927"/>
            <a:ext cx="1142978" cy="914382"/>
          </a:xfrm>
          <a:prstGeom prst="rect">
            <a:avLst/>
          </a:prstGeom>
        </p:spPr>
      </p:pic>
      <p:pic>
        <p:nvPicPr>
          <p:cNvPr id="9" name="Picture 8" descr="图像093.jpg"/>
          <p:cNvPicPr>
            <a:picLocks noChangeAspect="1"/>
          </p:cNvPicPr>
          <p:nvPr/>
        </p:nvPicPr>
        <p:blipFill>
          <a:blip r:embed="rId8" cstate="print"/>
          <a:stretch>
            <a:fillRect/>
          </a:stretch>
        </p:blipFill>
        <p:spPr>
          <a:xfrm rot="15579275">
            <a:off x="5526593" y="1482944"/>
            <a:ext cx="824783" cy="1030979"/>
          </a:xfrm>
          <a:prstGeom prst="rect">
            <a:avLst/>
          </a:prstGeom>
        </p:spPr>
      </p:pic>
      <p:pic>
        <p:nvPicPr>
          <p:cNvPr id="10" name="Picture 9" descr="图像110.jpg"/>
          <p:cNvPicPr>
            <a:picLocks noChangeAspect="1"/>
          </p:cNvPicPr>
          <p:nvPr/>
        </p:nvPicPr>
        <p:blipFill>
          <a:blip r:embed="rId9" cstate="print">
            <a:lum bright="20000"/>
          </a:blip>
          <a:stretch>
            <a:fillRect/>
          </a:stretch>
        </p:blipFill>
        <p:spPr>
          <a:xfrm rot="15474695">
            <a:off x="5566621" y="2800555"/>
            <a:ext cx="1325055" cy="1060044"/>
          </a:xfrm>
          <a:prstGeom prst="rect">
            <a:avLst/>
          </a:prstGeom>
        </p:spPr>
      </p:pic>
      <p:pic>
        <p:nvPicPr>
          <p:cNvPr id="12" name="Picture 11" descr="IMG_2795.JPG"/>
          <p:cNvPicPr>
            <a:picLocks noChangeAspect="1"/>
          </p:cNvPicPr>
          <p:nvPr/>
        </p:nvPicPr>
        <p:blipFill>
          <a:blip r:embed="rId10" cstate="print"/>
          <a:stretch>
            <a:fillRect/>
          </a:stretch>
        </p:blipFill>
        <p:spPr>
          <a:xfrm rot="8911398">
            <a:off x="473971" y="1084108"/>
            <a:ext cx="3877598" cy="2908198"/>
          </a:xfrm>
          <a:prstGeom prst="rect">
            <a:avLst/>
          </a:prstGeom>
        </p:spPr>
      </p:pic>
      <p:pic>
        <p:nvPicPr>
          <p:cNvPr id="13" name="Picture 12" descr="DSC00956.JPG"/>
          <p:cNvPicPr>
            <a:picLocks noChangeAspect="1"/>
          </p:cNvPicPr>
          <p:nvPr/>
        </p:nvPicPr>
        <p:blipFill>
          <a:blip r:embed="rId11" cstate="print"/>
          <a:stretch>
            <a:fillRect/>
          </a:stretch>
        </p:blipFill>
        <p:spPr>
          <a:xfrm rot="20721179">
            <a:off x="2954107" y="3134276"/>
            <a:ext cx="3047989" cy="2285992"/>
          </a:xfrm>
          <a:prstGeom prst="rect">
            <a:avLst/>
          </a:prstGeom>
        </p:spPr>
      </p:pic>
      <p:pic>
        <p:nvPicPr>
          <p:cNvPr id="14" name="Picture 2"/>
          <p:cNvPicPr>
            <a:picLocks noChangeAspect="1" noChangeArrowheads="1"/>
          </p:cNvPicPr>
          <p:nvPr/>
        </p:nvPicPr>
        <p:blipFill>
          <a:blip r:embed="rId12" cstate="print"/>
          <a:srcRect/>
          <a:stretch>
            <a:fillRect/>
          </a:stretch>
        </p:blipFill>
        <p:spPr bwMode="auto">
          <a:xfrm rot="20336730">
            <a:off x="6834199" y="5061628"/>
            <a:ext cx="1887374" cy="1459640"/>
          </a:xfrm>
          <a:prstGeom prst="rect">
            <a:avLst/>
          </a:prstGeom>
          <a:noFill/>
          <a:ln w="9525">
            <a:noFill/>
            <a:miter lim="800000"/>
            <a:headEnd/>
            <a:tailEnd/>
          </a:ln>
          <a:effectLst/>
        </p:spPr>
      </p:pic>
    </p:spTree>
  </p:cSld>
  <p:clrMapOvr>
    <a:masterClrMapping/>
  </p:clrMapOvr>
  <p:transition spd="med" advTm="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2000"/>
                                        <p:tgtEl>
                                          <p:spTgt spid="4"/>
                                        </p:tgtEl>
                                        <p:attrNameLst>
                                          <p:attrName>ppt_w</p:attrName>
                                        </p:attrNameLst>
                                      </p:cBhvr>
                                      <p:tavLst>
                                        <p:tav tm="0">
                                          <p:val>
                                            <p:strVal val="ppt_w"/>
                                          </p:val>
                                        </p:tav>
                                        <p:tav tm="100000">
                                          <p:val>
                                            <p:strVal val="ppt_w*0.70"/>
                                          </p:val>
                                        </p:tav>
                                      </p:tavLst>
                                    </p:anim>
                                    <p:anim calcmode="lin" valueType="num">
                                      <p:cBhvr>
                                        <p:cTn id="7" dur="2000"/>
                                        <p:tgtEl>
                                          <p:spTgt spid="4"/>
                                        </p:tgtEl>
                                        <p:attrNameLst>
                                          <p:attrName>ppt_h</p:attrName>
                                        </p:attrNameLst>
                                      </p:cBhvr>
                                      <p:tavLst>
                                        <p:tav tm="0">
                                          <p:val>
                                            <p:strVal val="ppt_h"/>
                                          </p:val>
                                        </p:tav>
                                        <p:tav tm="100000">
                                          <p:val>
                                            <p:strVal val="ppt_h"/>
                                          </p:val>
                                        </p:tav>
                                      </p:tavLst>
                                    </p:anim>
                                    <p:animEffect transition="out" filter="fade">
                                      <p:cBhvr>
                                        <p:cTn id="8" dur="2000"/>
                                        <p:tgtEl>
                                          <p:spTgt spid="4"/>
                                        </p:tgtEl>
                                      </p:cBhvr>
                                    </p:animEffect>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48" presetClass="entr" presetSubtype="0" accel="5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fade">
                                      <p:cBhvr>
                                        <p:cTn id="16" dur="1000"/>
                                        <p:tgtEl>
                                          <p:spTgt spid="5"/>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animEffect transition="in" filter="fade">
                                      <p:cBhvr>
                                        <p:cTn id="22" dur="1000"/>
                                        <p:tgtEl>
                                          <p:spTgt spid="6"/>
                                        </p:tgtEl>
                                      </p:cBhvr>
                                    </p:animEffect>
                                  </p:childTnLst>
                                </p:cTn>
                              </p:par>
                            </p:childTnLst>
                          </p:cTn>
                        </p:par>
                        <p:par>
                          <p:cTn id="23" fill="hold">
                            <p:stCondLst>
                              <p:cond delay="3000"/>
                            </p:stCondLst>
                            <p:childTnLst>
                              <p:par>
                                <p:cTn id="24" presetID="35" presetClass="entr" presetSubtype="0" fill="hold" nodeType="afterEffect">
                                  <p:stCondLst>
                                    <p:cond delay="10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anim calcmode="lin" valueType="num">
                                      <p:cBhvr>
                                        <p:cTn id="27" dur="2000" fill="hold"/>
                                        <p:tgtEl>
                                          <p:spTgt spid="11"/>
                                        </p:tgtEl>
                                        <p:attrNameLst>
                                          <p:attrName>style.rotation</p:attrName>
                                        </p:attrNameLst>
                                      </p:cBhvr>
                                      <p:tavLst>
                                        <p:tav tm="0">
                                          <p:val>
                                            <p:fltVal val="720"/>
                                          </p:val>
                                        </p:tav>
                                        <p:tav tm="100000">
                                          <p:val>
                                            <p:fltVal val="0"/>
                                          </p:val>
                                        </p:tav>
                                      </p:tavLst>
                                    </p:anim>
                                    <p:anim calcmode="lin" valueType="num">
                                      <p:cBhvr>
                                        <p:cTn id="28" dur="2000" fill="hold"/>
                                        <p:tgtEl>
                                          <p:spTgt spid="11"/>
                                        </p:tgtEl>
                                        <p:attrNameLst>
                                          <p:attrName>ppt_h</p:attrName>
                                        </p:attrNameLst>
                                      </p:cBhvr>
                                      <p:tavLst>
                                        <p:tav tm="0">
                                          <p:val>
                                            <p:fltVal val="0"/>
                                          </p:val>
                                        </p:tav>
                                        <p:tav tm="100000">
                                          <p:val>
                                            <p:strVal val="#ppt_h"/>
                                          </p:val>
                                        </p:tav>
                                      </p:tavLst>
                                    </p:anim>
                                    <p:anim calcmode="lin" valueType="num">
                                      <p:cBhvr>
                                        <p:cTn id="29" dur="2000" fill="hold"/>
                                        <p:tgtEl>
                                          <p:spTgt spid="11"/>
                                        </p:tgtEl>
                                        <p:attrNameLst>
                                          <p:attrName>ppt_w</p:attrName>
                                        </p:attrNameLst>
                                      </p:cBhvr>
                                      <p:tavLst>
                                        <p:tav tm="0">
                                          <p:val>
                                            <p:fltVal val="0"/>
                                          </p:val>
                                        </p:tav>
                                        <p:tav tm="100000">
                                          <p:val>
                                            <p:strVal val="#ppt_w"/>
                                          </p:val>
                                        </p:tav>
                                      </p:tavLst>
                                    </p:anim>
                                  </p:childTnLst>
                                </p:cTn>
                              </p:par>
                            </p:childTnLst>
                          </p:cTn>
                        </p:par>
                        <p:par>
                          <p:cTn id="30" fill="hold">
                            <p:stCondLst>
                              <p:cond delay="6000"/>
                            </p:stCondLst>
                            <p:childTnLst>
                              <p:par>
                                <p:cTn id="31" presetID="35"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anim calcmode="lin" valueType="num">
                                      <p:cBhvr>
                                        <p:cTn id="34" dur="2000" fill="hold"/>
                                        <p:tgtEl>
                                          <p:spTgt spid="8"/>
                                        </p:tgtEl>
                                        <p:attrNameLst>
                                          <p:attrName>style.rotation</p:attrName>
                                        </p:attrNameLst>
                                      </p:cBhvr>
                                      <p:tavLst>
                                        <p:tav tm="0">
                                          <p:val>
                                            <p:fltVal val="720"/>
                                          </p:val>
                                        </p:tav>
                                        <p:tav tm="100000">
                                          <p:val>
                                            <p:fltVal val="0"/>
                                          </p:val>
                                        </p:tav>
                                      </p:tavLst>
                                    </p:anim>
                                    <p:anim calcmode="lin" valueType="num">
                                      <p:cBhvr>
                                        <p:cTn id="35" dur="2000" fill="hold"/>
                                        <p:tgtEl>
                                          <p:spTgt spid="8"/>
                                        </p:tgtEl>
                                        <p:attrNameLst>
                                          <p:attrName>ppt_h</p:attrName>
                                        </p:attrNameLst>
                                      </p:cBhvr>
                                      <p:tavLst>
                                        <p:tav tm="0">
                                          <p:val>
                                            <p:fltVal val="0"/>
                                          </p:val>
                                        </p:tav>
                                        <p:tav tm="100000">
                                          <p:val>
                                            <p:strVal val="#ppt_h"/>
                                          </p:val>
                                        </p:tav>
                                      </p:tavLst>
                                    </p:anim>
                                    <p:anim calcmode="lin" valueType="num">
                                      <p:cBhvr>
                                        <p:cTn id="36" dur="2000" fill="hold"/>
                                        <p:tgtEl>
                                          <p:spTgt spid="8"/>
                                        </p:tgtEl>
                                        <p:attrNameLst>
                                          <p:attrName>ppt_w</p:attrName>
                                        </p:attrNameLst>
                                      </p:cBhvr>
                                      <p:tavLst>
                                        <p:tav tm="0">
                                          <p:val>
                                            <p:fltVal val="0"/>
                                          </p:val>
                                        </p:tav>
                                        <p:tav tm="100000">
                                          <p:val>
                                            <p:strVal val="#ppt_w"/>
                                          </p:val>
                                        </p:tav>
                                      </p:tavLst>
                                    </p:anim>
                                  </p:childTnLst>
                                </p:cTn>
                              </p:par>
                            </p:childTnLst>
                          </p:cTn>
                        </p:par>
                        <p:par>
                          <p:cTn id="37" fill="hold">
                            <p:stCondLst>
                              <p:cond delay="8000"/>
                            </p:stCondLst>
                            <p:childTnLst>
                              <p:par>
                                <p:cTn id="38" presetID="35"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000"/>
                                        <p:tgtEl>
                                          <p:spTgt spid="7"/>
                                        </p:tgtEl>
                                      </p:cBhvr>
                                    </p:animEffect>
                                    <p:anim calcmode="lin" valueType="num">
                                      <p:cBhvr>
                                        <p:cTn id="41" dur="2000" fill="hold"/>
                                        <p:tgtEl>
                                          <p:spTgt spid="7"/>
                                        </p:tgtEl>
                                        <p:attrNameLst>
                                          <p:attrName>style.rotation</p:attrName>
                                        </p:attrNameLst>
                                      </p:cBhvr>
                                      <p:tavLst>
                                        <p:tav tm="0">
                                          <p:val>
                                            <p:fltVal val="720"/>
                                          </p:val>
                                        </p:tav>
                                        <p:tav tm="100000">
                                          <p:val>
                                            <p:fltVal val="0"/>
                                          </p:val>
                                        </p:tav>
                                      </p:tavLst>
                                    </p:anim>
                                    <p:anim calcmode="lin" valueType="num">
                                      <p:cBhvr>
                                        <p:cTn id="42" dur="2000" fill="hold"/>
                                        <p:tgtEl>
                                          <p:spTgt spid="7"/>
                                        </p:tgtEl>
                                        <p:attrNameLst>
                                          <p:attrName>ppt_h</p:attrName>
                                        </p:attrNameLst>
                                      </p:cBhvr>
                                      <p:tavLst>
                                        <p:tav tm="0">
                                          <p:val>
                                            <p:fltVal val="0"/>
                                          </p:val>
                                        </p:tav>
                                        <p:tav tm="100000">
                                          <p:val>
                                            <p:strVal val="#ppt_h"/>
                                          </p:val>
                                        </p:tav>
                                      </p:tavLst>
                                    </p:anim>
                                    <p:anim calcmode="lin" valueType="num">
                                      <p:cBhvr>
                                        <p:cTn id="43" dur="2000" fill="hold"/>
                                        <p:tgtEl>
                                          <p:spTgt spid="7"/>
                                        </p:tgtEl>
                                        <p:attrNameLst>
                                          <p:attrName>ppt_w</p:attrName>
                                        </p:attrNameLst>
                                      </p:cBhvr>
                                      <p:tavLst>
                                        <p:tav tm="0">
                                          <p:val>
                                            <p:fltVal val="0"/>
                                          </p:val>
                                        </p:tav>
                                        <p:tav tm="100000">
                                          <p:val>
                                            <p:strVal val="#ppt_w"/>
                                          </p:val>
                                        </p:tav>
                                      </p:tavLst>
                                    </p:anim>
                                  </p:childTnLst>
                                </p:cTn>
                              </p:par>
                            </p:childTnLst>
                          </p:cTn>
                        </p:par>
                        <p:par>
                          <p:cTn id="44" fill="hold">
                            <p:stCondLst>
                              <p:cond delay="10000"/>
                            </p:stCondLst>
                            <p:childTnLst>
                              <p:par>
                                <p:cTn id="45" presetID="35"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anim calcmode="lin" valueType="num">
                                      <p:cBhvr>
                                        <p:cTn id="48" dur="2000" fill="hold"/>
                                        <p:tgtEl>
                                          <p:spTgt spid="9"/>
                                        </p:tgtEl>
                                        <p:attrNameLst>
                                          <p:attrName>style.rotation</p:attrName>
                                        </p:attrNameLst>
                                      </p:cBhvr>
                                      <p:tavLst>
                                        <p:tav tm="0">
                                          <p:val>
                                            <p:fltVal val="720"/>
                                          </p:val>
                                        </p:tav>
                                        <p:tav tm="100000">
                                          <p:val>
                                            <p:fltVal val="0"/>
                                          </p:val>
                                        </p:tav>
                                      </p:tavLst>
                                    </p:anim>
                                    <p:anim calcmode="lin" valueType="num">
                                      <p:cBhvr>
                                        <p:cTn id="49" dur="2000" fill="hold"/>
                                        <p:tgtEl>
                                          <p:spTgt spid="9"/>
                                        </p:tgtEl>
                                        <p:attrNameLst>
                                          <p:attrName>ppt_h</p:attrName>
                                        </p:attrNameLst>
                                      </p:cBhvr>
                                      <p:tavLst>
                                        <p:tav tm="0">
                                          <p:val>
                                            <p:fltVal val="0"/>
                                          </p:val>
                                        </p:tav>
                                        <p:tav tm="100000">
                                          <p:val>
                                            <p:strVal val="#ppt_h"/>
                                          </p:val>
                                        </p:tav>
                                      </p:tavLst>
                                    </p:anim>
                                    <p:anim calcmode="lin" valueType="num">
                                      <p:cBhvr>
                                        <p:cTn id="50" dur="2000" fill="hold"/>
                                        <p:tgtEl>
                                          <p:spTgt spid="9"/>
                                        </p:tgtEl>
                                        <p:attrNameLst>
                                          <p:attrName>ppt_w</p:attrName>
                                        </p:attrNameLst>
                                      </p:cBhvr>
                                      <p:tavLst>
                                        <p:tav tm="0">
                                          <p:val>
                                            <p:fltVal val="0"/>
                                          </p:val>
                                        </p:tav>
                                        <p:tav tm="100000">
                                          <p:val>
                                            <p:strVal val="#ppt_w"/>
                                          </p:val>
                                        </p:tav>
                                      </p:tavLst>
                                    </p:anim>
                                  </p:childTnLst>
                                </p:cTn>
                              </p:par>
                            </p:childTnLst>
                          </p:cTn>
                        </p:par>
                        <p:par>
                          <p:cTn id="51" fill="hold">
                            <p:stCondLst>
                              <p:cond delay="12000"/>
                            </p:stCondLst>
                            <p:childTnLst>
                              <p:par>
                                <p:cTn id="52" presetID="35"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000"/>
                                        <p:tgtEl>
                                          <p:spTgt spid="10"/>
                                        </p:tgtEl>
                                      </p:cBhvr>
                                    </p:animEffect>
                                    <p:anim calcmode="lin" valueType="num">
                                      <p:cBhvr>
                                        <p:cTn id="55" dur="2000" fill="hold"/>
                                        <p:tgtEl>
                                          <p:spTgt spid="10"/>
                                        </p:tgtEl>
                                        <p:attrNameLst>
                                          <p:attrName>style.rotation</p:attrName>
                                        </p:attrNameLst>
                                      </p:cBhvr>
                                      <p:tavLst>
                                        <p:tav tm="0">
                                          <p:val>
                                            <p:fltVal val="720"/>
                                          </p:val>
                                        </p:tav>
                                        <p:tav tm="100000">
                                          <p:val>
                                            <p:fltVal val="0"/>
                                          </p:val>
                                        </p:tav>
                                      </p:tavLst>
                                    </p:anim>
                                    <p:anim calcmode="lin" valueType="num">
                                      <p:cBhvr>
                                        <p:cTn id="56" dur="2000" fill="hold"/>
                                        <p:tgtEl>
                                          <p:spTgt spid="10"/>
                                        </p:tgtEl>
                                        <p:attrNameLst>
                                          <p:attrName>ppt_h</p:attrName>
                                        </p:attrNameLst>
                                      </p:cBhvr>
                                      <p:tavLst>
                                        <p:tav tm="0">
                                          <p:val>
                                            <p:fltVal val="0"/>
                                          </p:val>
                                        </p:tav>
                                        <p:tav tm="100000">
                                          <p:val>
                                            <p:strVal val="#ppt_h"/>
                                          </p:val>
                                        </p:tav>
                                      </p:tavLst>
                                    </p:anim>
                                    <p:anim calcmode="lin" valueType="num">
                                      <p:cBhvr>
                                        <p:cTn id="57" dur="2000" fill="hold"/>
                                        <p:tgtEl>
                                          <p:spTgt spid="10"/>
                                        </p:tgtEl>
                                        <p:attrNameLst>
                                          <p:attrName>ppt_w</p:attrName>
                                        </p:attrNameLst>
                                      </p:cBhvr>
                                      <p:tavLst>
                                        <p:tav tm="0">
                                          <p:val>
                                            <p:fltVal val="0"/>
                                          </p:val>
                                        </p:tav>
                                        <p:tav tm="100000">
                                          <p:val>
                                            <p:strVal val="#ppt_w"/>
                                          </p:val>
                                        </p:tav>
                                      </p:tavLst>
                                    </p:anim>
                                  </p:childTnLst>
                                </p:cTn>
                              </p:par>
                            </p:childTnLst>
                          </p:cTn>
                        </p:par>
                        <p:par>
                          <p:cTn id="58" fill="hold">
                            <p:stCondLst>
                              <p:cond delay="14000"/>
                            </p:stCondLst>
                            <p:childTnLst>
                              <p:par>
                                <p:cTn id="59" presetID="35" presetClass="entr" presetSubtype="0"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2000"/>
                                        <p:tgtEl>
                                          <p:spTgt spid="12"/>
                                        </p:tgtEl>
                                      </p:cBhvr>
                                    </p:animEffect>
                                    <p:anim calcmode="lin" valueType="num">
                                      <p:cBhvr>
                                        <p:cTn id="62" dur="2000" fill="hold"/>
                                        <p:tgtEl>
                                          <p:spTgt spid="12"/>
                                        </p:tgtEl>
                                        <p:attrNameLst>
                                          <p:attrName>style.rotation</p:attrName>
                                        </p:attrNameLst>
                                      </p:cBhvr>
                                      <p:tavLst>
                                        <p:tav tm="0">
                                          <p:val>
                                            <p:fltVal val="720"/>
                                          </p:val>
                                        </p:tav>
                                        <p:tav tm="100000">
                                          <p:val>
                                            <p:fltVal val="0"/>
                                          </p:val>
                                        </p:tav>
                                      </p:tavLst>
                                    </p:anim>
                                    <p:anim calcmode="lin" valueType="num">
                                      <p:cBhvr>
                                        <p:cTn id="63" dur="2000" fill="hold"/>
                                        <p:tgtEl>
                                          <p:spTgt spid="12"/>
                                        </p:tgtEl>
                                        <p:attrNameLst>
                                          <p:attrName>ppt_h</p:attrName>
                                        </p:attrNameLst>
                                      </p:cBhvr>
                                      <p:tavLst>
                                        <p:tav tm="0">
                                          <p:val>
                                            <p:fltVal val="0"/>
                                          </p:val>
                                        </p:tav>
                                        <p:tav tm="100000">
                                          <p:val>
                                            <p:strVal val="#ppt_h"/>
                                          </p:val>
                                        </p:tav>
                                      </p:tavLst>
                                    </p:anim>
                                    <p:anim calcmode="lin" valueType="num">
                                      <p:cBhvr>
                                        <p:cTn id="64" dur="2000" fill="hold"/>
                                        <p:tgtEl>
                                          <p:spTgt spid="12"/>
                                        </p:tgtEl>
                                        <p:attrNameLst>
                                          <p:attrName>ppt_w</p:attrName>
                                        </p:attrNameLst>
                                      </p:cBhvr>
                                      <p:tavLst>
                                        <p:tav tm="0">
                                          <p:val>
                                            <p:fltVal val="0"/>
                                          </p:val>
                                        </p:tav>
                                        <p:tav tm="100000">
                                          <p:val>
                                            <p:strVal val="#ppt_w"/>
                                          </p:val>
                                        </p:tav>
                                      </p:tavLst>
                                    </p:anim>
                                  </p:childTnLst>
                                </p:cTn>
                              </p:par>
                            </p:childTnLst>
                          </p:cTn>
                        </p:par>
                        <p:par>
                          <p:cTn id="65" fill="hold">
                            <p:stCondLst>
                              <p:cond delay="16000"/>
                            </p:stCondLst>
                            <p:childTnLst>
                              <p:par>
                                <p:cTn id="66" presetID="35"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2000"/>
                                        <p:tgtEl>
                                          <p:spTgt spid="13"/>
                                        </p:tgtEl>
                                      </p:cBhvr>
                                    </p:animEffect>
                                    <p:anim calcmode="lin" valueType="num">
                                      <p:cBhvr>
                                        <p:cTn id="69" dur="2000" fill="hold"/>
                                        <p:tgtEl>
                                          <p:spTgt spid="13"/>
                                        </p:tgtEl>
                                        <p:attrNameLst>
                                          <p:attrName>style.rotation</p:attrName>
                                        </p:attrNameLst>
                                      </p:cBhvr>
                                      <p:tavLst>
                                        <p:tav tm="0">
                                          <p:val>
                                            <p:fltVal val="720"/>
                                          </p:val>
                                        </p:tav>
                                        <p:tav tm="100000">
                                          <p:val>
                                            <p:fltVal val="0"/>
                                          </p:val>
                                        </p:tav>
                                      </p:tavLst>
                                    </p:anim>
                                    <p:anim calcmode="lin" valueType="num">
                                      <p:cBhvr>
                                        <p:cTn id="70" dur="2000" fill="hold"/>
                                        <p:tgtEl>
                                          <p:spTgt spid="13"/>
                                        </p:tgtEl>
                                        <p:attrNameLst>
                                          <p:attrName>ppt_h</p:attrName>
                                        </p:attrNameLst>
                                      </p:cBhvr>
                                      <p:tavLst>
                                        <p:tav tm="0">
                                          <p:val>
                                            <p:fltVal val="0"/>
                                          </p:val>
                                        </p:tav>
                                        <p:tav tm="100000">
                                          <p:val>
                                            <p:strVal val="#ppt_h"/>
                                          </p:val>
                                        </p:tav>
                                      </p:tavLst>
                                    </p:anim>
                                    <p:anim calcmode="lin" valueType="num">
                                      <p:cBhvr>
                                        <p:cTn id="71" dur="2000" fill="hold"/>
                                        <p:tgtEl>
                                          <p:spTgt spid="13"/>
                                        </p:tgtEl>
                                        <p:attrNameLst>
                                          <p:attrName>ppt_w</p:attrName>
                                        </p:attrNameLst>
                                      </p:cBhvr>
                                      <p:tavLst>
                                        <p:tav tm="0">
                                          <p:val>
                                            <p:fltVal val="0"/>
                                          </p:val>
                                        </p:tav>
                                        <p:tav tm="100000">
                                          <p:val>
                                            <p:strVal val="#ppt_w"/>
                                          </p:val>
                                        </p:tav>
                                      </p:tavLst>
                                    </p:anim>
                                  </p:childTnLst>
                                </p:cTn>
                              </p:par>
                            </p:childTnLst>
                          </p:cTn>
                        </p:par>
                        <p:par>
                          <p:cTn id="72" fill="hold">
                            <p:stCondLst>
                              <p:cond delay="18000"/>
                            </p:stCondLst>
                            <p:childTnLst>
                              <p:par>
                                <p:cTn id="73" presetID="4" presetClass="exit" presetSubtype="16" fill="hold" nodeType="afterEffect">
                                  <p:stCondLst>
                                    <p:cond delay="2000"/>
                                  </p:stCondLst>
                                  <p:childTnLst>
                                    <p:animEffect transition="out" filter="box(in)">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childTnLst>
                          </p:cTn>
                        </p:par>
                        <p:par>
                          <p:cTn id="76" fill="hold">
                            <p:stCondLst>
                              <p:cond delay="20500"/>
                            </p:stCondLst>
                            <p:childTnLst>
                              <p:par>
                                <p:cTn id="77" presetID="4" presetClass="exit" presetSubtype="16" fill="hold" nodeType="afterEffect">
                                  <p:stCondLst>
                                    <p:cond delay="0"/>
                                  </p:stCondLst>
                                  <p:childTnLst>
                                    <p:animEffect transition="out" filter="box(in)">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par>
                          <p:cTn id="80" fill="hold">
                            <p:stCondLst>
                              <p:cond delay="21000"/>
                            </p:stCondLst>
                            <p:childTnLst>
                              <p:par>
                                <p:cTn id="81" presetID="4" presetClass="exit" presetSubtype="16" fill="hold" nodeType="afterEffect">
                                  <p:stCondLst>
                                    <p:cond delay="0"/>
                                  </p:stCondLst>
                                  <p:childTnLst>
                                    <p:animEffect transition="out" filter="box(in)">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childTnLst>
                          </p:cTn>
                        </p:par>
                        <p:par>
                          <p:cTn id="84" fill="hold">
                            <p:stCondLst>
                              <p:cond delay="21500"/>
                            </p:stCondLst>
                            <p:childTnLst>
                              <p:par>
                                <p:cTn id="85" presetID="4" presetClass="exit" presetSubtype="16" fill="hold" nodeType="afterEffect">
                                  <p:stCondLst>
                                    <p:cond delay="0"/>
                                  </p:stCondLst>
                                  <p:childTnLst>
                                    <p:animEffect transition="out" filter="box(in)">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childTnLst>
                          </p:cTn>
                        </p:par>
                        <p:par>
                          <p:cTn id="88" fill="hold">
                            <p:stCondLst>
                              <p:cond delay="22000"/>
                            </p:stCondLst>
                            <p:childTnLst>
                              <p:par>
                                <p:cTn id="89" presetID="4" presetClass="exit" presetSubtype="16" fill="hold" nodeType="afterEffect">
                                  <p:stCondLst>
                                    <p:cond delay="0"/>
                                  </p:stCondLst>
                                  <p:childTnLst>
                                    <p:animEffect transition="out" filter="box(in)">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childTnLst>
                          </p:cTn>
                        </p:par>
                        <p:par>
                          <p:cTn id="92" fill="hold">
                            <p:stCondLst>
                              <p:cond delay="22500"/>
                            </p:stCondLst>
                            <p:childTnLst>
                              <p:par>
                                <p:cTn id="93" presetID="4" presetClass="exit" presetSubtype="16" fill="hold" nodeType="afterEffect">
                                  <p:stCondLst>
                                    <p:cond delay="0"/>
                                  </p:stCondLst>
                                  <p:childTnLst>
                                    <p:animEffect transition="out" filter="box(in)">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childTnLst>
                          </p:cTn>
                        </p:par>
                        <p:par>
                          <p:cTn id="96" fill="hold">
                            <p:stCondLst>
                              <p:cond delay="23000"/>
                            </p:stCondLst>
                            <p:childTnLst>
                              <p:par>
                                <p:cTn id="97" presetID="4" presetClass="exit" presetSubtype="16" fill="hold" nodeType="afterEffect">
                                  <p:stCondLst>
                                    <p:cond delay="0"/>
                                  </p:stCondLst>
                                  <p:childTnLst>
                                    <p:animEffect transition="out" filter="box(in)">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966.JPG"/>
          <p:cNvPicPr>
            <a:picLocks noChangeAspect="1"/>
          </p:cNvPicPr>
          <p:nvPr/>
        </p:nvPicPr>
        <p:blipFill>
          <a:blip r:embed="rId2" cstate="print">
            <a:lum contrast="10000"/>
          </a:blip>
          <a:stretch>
            <a:fillRect/>
          </a:stretch>
        </p:blipFill>
        <p:spPr>
          <a:xfrm>
            <a:off x="4143372" y="4214818"/>
            <a:ext cx="3643338" cy="2286016"/>
          </a:xfrm>
          <a:prstGeom prst="rect">
            <a:avLst/>
          </a:prstGeom>
          <a:ln>
            <a:noFill/>
          </a:ln>
          <a:effectLst>
            <a:softEdge rad="112500"/>
          </a:effectLst>
        </p:spPr>
      </p:pic>
      <p:pic>
        <p:nvPicPr>
          <p:cNvPr id="4" name="Content Placeholder 3" descr="DSCN1009.JPG"/>
          <p:cNvPicPr>
            <a:picLocks noGrp="1" noChangeAspect="1"/>
          </p:cNvPicPr>
          <p:nvPr>
            <p:ph idx="1"/>
          </p:nvPr>
        </p:nvPicPr>
        <p:blipFill>
          <a:blip r:embed="rId3" cstate="print">
            <a:lum bright="20000" contrast="10000"/>
          </a:blip>
          <a:srcRect l="36458" t="13157" r="33333" b="10527"/>
          <a:stretch>
            <a:fillRect/>
          </a:stretch>
        </p:blipFill>
        <p:spPr>
          <a:xfrm>
            <a:off x="2643174" y="4214818"/>
            <a:ext cx="1500166" cy="2169099"/>
          </a:xfrm>
          <a:prstGeom prst="rect">
            <a:avLst/>
          </a:prstGeom>
          <a:ln>
            <a:noFill/>
          </a:ln>
          <a:effectLst>
            <a:softEdge rad="112500"/>
          </a:effectLst>
        </p:spPr>
      </p:pic>
      <p:pic>
        <p:nvPicPr>
          <p:cNvPr id="7" name="Picture 6" descr="P1000256.JPG"/>
          <p:cNvPicPr>
            <a:picLocks noChangeAspect="1"/>
          </p:cNvPicPr>
          <p:nvPr/>
        </p:nvPicPr>
        <p:blipFill>
          <a:blip r:embed="rId4" cstate="print">
            <a:lum bright="10000" contrast="10000"/>
          </a:blip>
          <a:stretch>
            <a:fillRect/>
          </a:stretch>
        </p:blipFill>
        <p:spPr>
          <a:xfrm>
            <a:off x="2857488" y="2071678"/>
            <a:ext cx="2666987" cy="2000240"/>
          </a:xfrm>
          <a:prstGeom prst="rect">
            <a:avLst/>
          </a:prstGeom>
          <a:ln>
            <a:noFill/>
          </a:ln>
          <a:effectLst>
            <a:softEdge rad="112500"/>
          </a:effectLst>
        </p:spPr>
      </p:pic>
      <p:pic>
        <p:nvPicPr>
          <p:cNvPr id="6" name="Picture 5" descr="DSCN6912_face.JPG"/>
          <p:cNvPicPr>
            <a:picLocks noChangeAspect="1"/>
          </p:cNvPicPr>
          <p:nvPr/>
        </p:nvPicPr>
        <p:blipFill>
          <a:blip r:embed="rId5" cstate="print">
            <a:lum bright="20000" contrast="20000"/>
          </a:blip>
          <a:stretch>
            <a:fillRect/>
          </a:stretch>
        </p:blipFill>
        <p:spPr>
          <a:xfrm>
            <a:off x="0" y="2071678"/>
            <a:ext cx="2643174" cy="4286280"/>
          </a:xfrm>
          <a:prstGeom prst="rect">
            <a:avLst/>
          </a:prstGeom>
          <a:ln>
            <a:noFill/>
          </a:ln>
          <a:effectLst>
            <a:softEdge rad="112500"/>
          </a:effectLst>
        </p:spPr>
      </p:pic>
      <p:pic>
        <p:nvPicPr>
          <p:cNvPr id="9" name="Picture 8" descr="P1000312.JPG"/>
          <p:cNvPicPr>
            <a:picLocks noChangeAspect="1"/>
          </p:cNvPicPr>
          <p:nvPr/>
        </p:nvPicPr>
        <p:blipFill>
          <a:blip r:embed="rId6" cstate="print">
            <a:lum bright="20000" contrast="10000"/>
          </a:blip>
          <a:stretch>
            <a:fillRect/>
          </a:stretch>
        </p:blipFill>
        <p:spPr>
          <a:xfrm>
            <a:off x="5643570" y="2000240"/>
            <a:ext cx="2857520" cy="2143141"/>
          </a:xfrm>
          <a:prstGeom prst="rect">
            <a:avLst/>
          </a:prstGeom>
          <a:ln>
            <a:noFill/>
          </a:ln>
          <a:effectLst>
            <a:softEdge rad="112500"/>
          </a:effectLst>
        </p:spPr>
      </p:pic>
      <p:pic>
        <p:nvPicPr>
          <p:cNvPr id="1026" name="Picture 2" descr="F:\group 10\P1100415.JPG"/>
          <p:cNvPicPr>
            <a:picLocks noChangeAspect="1" noChangeArrowheads="1"/>
          </p:cNvPicPr>
          <p:nvPr/>
        </p:nvPicPr>
        <p:blipFill>
          <a:blip r:embed="rId7" cstate="print"/>
          <a:srcRect/>
          <a:stretch>
            <a:fillRect/>
          </a:stretch>
        </p:blipFill>
        <p:spPr bwMode="auto">
          <a:xfrm>
            <a:off x="7786710" y="4638718"/>
            <a:ext cx="1357290" cy="2219282"/>
          </a:xfrm>
          <a:prstGeom prst="rect">
            <a:avLst/>
          </a:prstGeom>
          <a:ln>
            <a:noFill/>
          </a:ln>
          <a:effectLst>
            <a:softEdge rad="112500"/>
          </a:effectLst>
        </p:spPr>
      </p:pic>
      <p:sp>
        <p:nvSpPr>
          <p:cNvPr id="12" name="TextBox 11"/>
          <p:cNvSpPr txBox="1"/>
          <p:nvPr/>
        </p:nvSpPr>
        <p:spPr>
          <a:xfrm>
            <a:off x="1214414" y="6488668"/>
            <a:ext cx="6207148" cy="369332"/>
          </a:xfrm>
          <a:prstGeom prst="rect">
            <a:avLst/>
          </a:prstGeom>
          <a:noFill/>
        </p:spPr>
        <p:txBody>
          <a:bodyPr wrap="none" rtlCol="0">
            <a:spAutoFit/>
          </a:bodyPr>
          <a:lstStyle/>
          <a:p>
            <a:r>
              <a:rPr lang="en-US" dirty="0" smtClean="0">
                <a:solidFill>
                  <a:schemeClr val="bg1"/>
                </a:solidFill>
                <a:latin typeface="Segoe Print" pitchFamily="2" charset="0"/>
              </a:rPr>
              <a:t>WOON CHIN ONG 103798 BUILDING SERVEYING</a:t>
            </a:r>
            <a:endParaRPr lang="en-MY" dirty="0">
              <a:solidFill>
                <a:schemeClr val="bg1"/>
              </a:solidFill>
              <a:latin typeface="Segoe Print" pitchFamily="2" charset="0"/>
            </a:endParaRPr>
          </a:p>
        </p:txBody>
      </p:sp>
      <p:sp>
        <p:nvSpPr>
          <p:cNvPr id="13" name="Rectangle 12"/>
          <p:cNvSpPr/>
          <p:nvPr/>
        </p:nvSpPr>
        <p:spPr>
          <a:xfrm>
            <a:off x="0" y="285728"/>
            <a:ext cx="8143900" cy="1754326"/>
          </a:xfrm>
          <a:prstGeom prst="rect">
            <a:avLst/>
          </a:prstGeom>
        </p:spPr>
        <p:txBody>
          <a:bodyPr wrap="square">
            <a:spAutoFit/>
          </a:bodyPr>
          <a:lstStyle/>
          <a:p>
            <a:pPr>
              <a:buNone/>
            </a:pPr>
            <a:r>
              <a:rPr lang="en-US" b="1" dirty="0" smtClean="0">
                <a:solidFill>
                  <a:schemeClr val="bg1"/>
                </a:solidFill>
                <a:latin typeface="Segoe Print" pitchFamily="2" charset="0"/>
              </a:rPr>
              <a:t>FROM THESE PROJECTS, I HAVE LEARNT HOW TO HANDLE THE PROBLEM , TENSION AND TIME MANAGEMENT. </a:t>
            </a:r>
          </a:p>
          <a:p>
            <a:pPr>
              <a:buNone/>
            </a:pPr>
            <a:r>
              <a:rPr lang="en-US" b="1" dirty="0" smtClean="0">
                <a:solidFill>
                  <a:schemeClr val="bg1"/>
                </a:solidFill>
                <a:latin typeface="Segoe Print" pitchFamily="2" charset="0"/>
              </a:rPr>
              <a:t>	THIS IS BECAUSE  I ALWAYS TAKE PART IN THE SOCIETY ACTIVITIES.  </a:t>
            </a:r>
          </a:p>
          <a:p>
            <a:pPr>
              <a:buNone/>
            </a:pPr>
            <a:r>
              <a:rPr lang="en-US" b="1" dirty="0" smtClean="0">
                <a:solidFill>
                  <a:schemeClr val="bg1"/>
                </a:solidFill>
                <a:latin typeface="Segoe Print" pitchFamily="2" charset="0"/>
              </a:rPr>
              <a:t>	AFTER LONG PERIOD FOR TRAINING, I CAN  SUCCESSFULLY TO HANDLE THESE PROBLEM ALREADY.</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1000" fill="hold"/>
                                        <p:tgtEl>
                                          <p:spTgt spid="1026"/>
                                        </p:tgtEl>
                                        <p:attrNameLst>
                                          <p:attrName>ppt_x</p:attrName>
                                        </p:attrNameLst>
                                      </p:cBhvr>
                                      <p:tavLst>
                                        <p:tav tm="0">
                                          <p:val>
                                            <p:strVal val="#ppt_x"/>
                                          </p:val>
                                        </p:tav>
                                        <p:tav tm="100000">
                                          <p:val>
                                            <p:strVal val="#ppt_x"/>
                                          </p:val>
                                        </p:tav>
                                      </p:tavLst>
                                    </p:anim>
                                    <p:anim calcmode="lin" valueType="num">
                                      <p:cBhvr additive="base">
                                        <p:cTn id="38"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User\Desktop\P1100012.JPG"/>
          <p:cNvPicPr>
            <a:picLocks noChangeAspect="1" noChangeArrowheads="1"/>
          </p:cNvPicPr>
          <p:nvPr/>
        </p:nvPicPr>
        <p:blipFill>
          <a:blip r:embed="rId4" cstate="print"/>
          <a:srcRect/>
          <a:stretch>
            <a:fillRect/>
          </a:stretch>
        </p:blipFill>
        <p:spPr bwMode="auto">
          <a:xfrm>
            <a:off x="0" y="5143512"/>
            <a:ext cx="1643042" cy="1214446"/>
          </a:xfrm>
          <a:prstGeom prst="rect">
            <a:avLst/>
          </a:prstGeom>
          <a:ln>
            <a:noFill/>
          </a:ln>
          <a:effectLst>
            <a:softEdge rad="112500"/>
          </a:effectLst>
        </p:spPr>
      </p:pic>
      <p:pic>
        <p:nvPicPr>
          <p:cNvPr id="1028" name="Picture 4" descr="C:\Users\User\Desktop\DSC00564.JPG"/>
          <p:cNvPicPr>
            <a:picLocks noChangeAspect="1" noChangeArrowheads="1"/>
          </p:cNvPicPr>
          <p:nvPr/>
        </p:nvPicPr>
        <p:blipFill>
          <a:blip r:embed="rId5" cstate="print"/>
          <a:srcRect/>
          <a:stretch>
            <a:fillRect/>
          </a:stretch>
        </p:blipFill>
        <p:spPr bwMode="auto">
          <a:xfrm>
            <a:off x="0" y="1785926"/>
            <a:ext cx="1643042" cy="946000"/>
          </a:xfrm>
          <a:prstGeom prst="rect">
            <a:avLst/>
          </a:prstGeom>
          <a:ln>
            <a:noFill/>
          </a:ln>
          <a:effectLst>
            <a:softEdge rad="112500"/>
          </a:effectLst>
        </p:spPr>
      </p:pic>
      <p:pic>
        <p:nvPicPr>
          <p:cNvPr id="1027" name="Picture 3" descr="C:\Users\User\Desktop\Fadzariff055.jpg"/>
          <p:cNvPicPr>
            <a:picLocks noChangeAspect="1" noChangeArrowheads="1"/>
          </p:cNvPicPr>
          <p:nvPr/>
        </p:nvPicPr>
        <p:blipFill>
          <a:blip r:embed="rId6" cstate="print"/>
          <a:srcRect/>
          <a:stretch>
            <a:fillRect/>
          </a:stretch>
        </p:blipFill>
        <p:spPr bwMode="auto">
          <a:xfrm rot="5400000">
            <a:off x="6929438" y="2286008"/>
            <a:ext cx="2571768" cy="1857356"/>
          </a:xfrm>
          <a:prstGeom prst="rect">
            <a:avLst/>
          </a:prstGeom>
          <a:ln>
            <a:noFill/>
          </a:ln>
          <a:effectLst>
            <a:softEdge rad="112500"/>
          </a:effectLst>
        </p:spPr>
      </p:pic>
      <p:pic>
        <p:nvPicPr>
          <p:cNvPr id="1029" name="Picture 5" descr="C:\Users\User\Desktop\P1100048.JPG"/>
          <p:cNvPicPr>
            <a:picLocks noChangeAspect="1" noChangeArrowheads="1"/>
          </p:cNvPicPr>
          <p:nvPr/>
        </p:nvPicPr>
        <p:blipFill>
          <a:blip r:embed="rId7" cstate="print"/>
          <a:srcRect/>
          <a:stretch>
            <a:fillRect/>
          </a:stretch>
        </p:blipFill>
        <p:spPr bwMode="auto">
          <a:xfrm>
            <a:off x="5643570" y="0"/>
            <a:ext cx="3500431" cy="1928802"/>
          </a:xfrm>
          <a:prstGeom prst="rect">
            <a:avLst/>
          </a:prstGeom>
          <a:ln>
            <a:noFill/>
          </a:ln>
          <a:effectLst>
            <a:softEdge rad="112500"/>
          </a:effectLst>
        </p:spPr>
      </p:pic>
      <p:pic>
        <p:nvPicPr>
          <p:cNvPr id="1030" name="Picture 6" descr="C:\Users\User\Desktop\DSCN1401.JPG"/>
          <p:cNvPicPr>
            <a:picLocks noChangeAspect="1" noChangeArrowheads="1"/>
          </p:cNvPicPr>
          <p:nvPr/>
        </p:nvPicPr>
        <p:blipFill>
          <a:blip r:embed="rId8" cstate="print"/>
          <a:srcRect/>
          <a:stretch>
            <a:fillRect/>
          </a:stretch>
        </p:blipFill>
        <p:spPr bwMode="auto">
          <a:xfrm>
            <a:off x="0" y="2714620"/>
            <a:ext cx="1643042" cy="943086"/>
          </a:xfrm>
          <a:prstGeom prst="rect">
            <a:avLst/>
          </a:prstGeom>
          <a:ln>
            <a:noFill/>
          </a:ln>
          <a:effectLst>
            <a:softEdge rad="112500"/>
          </a:effectLst>
        </p:spPr>
      </p:pic>
      <p:sp>
        <p:nvSpPr>
          <p:cNvPr id="9" name="Rectangle 8"/>
          <p:cNvSpPr/>
          <p:nvPr/>
        </p:nvSpPr>
        <p:spPr>
          <a:xfrm>
            <a:off x="0" y="6488668"/>
            <a:ext cx="7786742" cy="369332"/>
          </a:xfrm>
          <a:prstGeom prst="rect">
            <a:avLst/>
          </a:prstGeom>
        </p:spPr>
        <p:txBody>
          <a:bodyPr wrap="square">
            <a:spAutoFit/>
          </a:bodyPr>
          <a:lstStyle/>
          <a:p>
            <a:r>
              <a:rPr lang="en-US" dirty="0" smtClean="0">
                <a:solidFill>
                  <a:schemeClr val="bg1"/>
                </a:solidFill>
                <a:latin typeface="Segoe Print" pitchFamily="2" charset="0"/>
              </a:rPr>
              <a:t>AZMI ARIF BIN MOHAMMAD AZMI 103654 ARCHITECTURE</a:t>
            </a:r>
            <a:endParaRPr lang="en-MY" dirty="0">
              <a:latin typeface="Segoe Print" pitchFamily="2" charset="0"/>
            </a:endParaRPr>
          </a:p>
        </p:txBody>
      </p:sp>
      <p:pic>
        <p:nvPicPr>
          <p:cNvPr id="11" name="Picture 2" descr="C:\Users\User\Desktop\5492_1109093569652_1296219087_30270253_2462972_s.jpg"/>
          <p:cNvPicPr>
            <a:picLocks noGrp="1" noChangeAspect="1" noChangeArrowheads="1"/>
          </p:cNvPicPr>
          <p:nvPr>
            <p:ph idx="1"/>
          </p:nvPr>
        </p:nvPicPr>
        <p:blipFill>
          <a:blip r:embed="rId9" cstate="print"/>
          <a:srcRect/>
          <a:stretch>
            <a:fillRect/>
          </a:stretch>
        </p:blipFill>
        <p:spPr bwMode="auto">
          <a:xfrm>
            <a:off x="0" y="3643313"/>
            <a:ext cx="1643042" cy="1493675"/>
          </a:xfrm>
          <a:prstGeom prst="rect">
            <a:avLst/>
          </a:prstGeom>
          <a:ln>
            <a:noFill/>
          </a:ln>
          <a:effectLst>
            <a:softEdge rad="112500"/>
          </a:effectLst>
        </p:spPr>
      </p:pic>
      <p:pic>
        <p:nvPicPr>
          <p:cNvPr id="13" name="Picture 5" descr="C:\Users\User\Desktop\Fadzariff014.jpg"/>
          <p:cNvPicPr>
            <a:picLocks noChangeAspect="1" noChangeArrowheads="1"/>
          </p:cNvPicPr>
          <p:nvPr/>
        </p:nvPicPr>
        <p:blipFill>
          <a:blip r:embed="rId10" cstate="print"/>
          <a:srcRect/>
          <a:stretch>
            <a:fillRect/>
          </a:stretch>
        </p:blipFill>
        <p:spPr bwMode="auto">
          <a:xfrm>
            <a:off x="0" y="0"/>
            <a:ext cx="1648542" cy="1785926"/>
          </a:xfrm>
          <a:prstGeom prst="rect">
            <a:avLst/>
          </a:prstGeom>
          <a:ln>
            <a:noFill/>
          </a:ln>
          <a:effectLst>
            <a:softEdge rad="112500"/>
          </a:effectLst>
        </p:spPr>
      </p:pic>
      <p:pic>
        <p:nvPicPr>
          <p:cNvPr id="14" name="Picture 4" descr="C:\Users\User\Desktop\DSC00456.JPG"/>
          <p:cNvPicPr>
            <a:picLocks noChangeAspect="1" noChangeArrowheads="1"/>
          </p:cNvPicPr>
          <p:nvPr/>
        </p:nvPicPr>
        <p:blipFill>
          <a:blip r:embed="rId11" cstate="print"/>
          <a:srcRect/>
          <a:stretch>
            <a:fillRect/>
          </a:stretch>
        </p:blipFill>
        <p:spPr bwMode="auto">
          <a:xfrm>
            <a:off x="1643042" y="0"/>
            <a:ext cx="4000528" cy="1894419"/>
          </a:xfrm>
          <a:prstGeom prst="rect">
            <a:avLst/>
          </a:prstGeom>
          <a:ln>
            <a:noFill/>
          </a:ln>
          <a:effectLst>
            <a:softEdge rad="112500"/>
          </a:effectLst>
        </p:spPr>
      </p:pic>
      <p:pic>
        <p:nvPicPr>
          <p:cNvPr id="16" name="Picture 15" descr="P1100422.JPG"/>
          <p:cNvPicPr>
            <a:picLocks noChangeAspect="1"/>
          </p:cNvPicPr>
          <p:nvPr/>
        </p:nvPicPr>
        <p:blipFill>
          <a:blip r:embed="rId12" cstate="print"/>
          <a:stretch>
            <a:fillRect/>
          </a:stretch>
        </p:blipFill>
        <p:spPr>
          <a:xfrm>
            <a:off x="7590240" y="4786322"/>
            <a:ext cx="1553759" cy="2071678"/>
          </a:xfrm>
          <a:prstGeom prst="rect">
            <a:avLst/>
          </a:prstGeom>
          <a:ln>
            <a:noFill/>
          </a:ln>
          <a:effectLst>
            <a:softEdge rad="112500"/>
          </a:effectLst>
        </p:spPr>
      </p:pic>
      <p:sp>
        <p:nvSpPr>
          <p:cNvPr id="15" name="Content Placeholder 2"/>
          <p:cNvSpPr txBox="1">
            <a:spLocks/>
          </p:cNvSpPr>
          <p:nvPr/>
        </p:nvSpPr>
        <p:spPr>
          <a:xfrm>
            <a:off x="1714480" y="1928802"/>
            <a:ext cx="5643602" cy="3571901"/>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bg1"/>
                </a:solidFill>
                <a:effectLst/>
                <a:uLnTx/>
                <a:uFillTx/>
                <a:latin typeface="Segoe Print" pitchFamily="2" charset="0"/>
                <a:ea typeface="+mn-ea"/>
                <a:cs typeface="+mn-cs"/>
              </a:rPr>
              <a:t>I learn about layers in this life, &amp; how important to know it before we doing something.</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bg1"/>
                </a:solidFill>
                <a:effectLst/>
                <a:uLnTx/>
                <a:uFillTx/>
                <a:latin typeface="Segoe Print" pitchFamily="2" charset="0"/>
                <a:ea typeface="+mn-ea"/>
                <a:cs typeface="+mn-cs"/>
              </a:rPr>
              <a:t>I know the usefulness of different skill and try to apply it </a:t>
            </a:r>
            <a:r>
              <a:rPr lang="en-US" sz="2000" dirty="0" smtClean="0">
                <a:solidFill>
                  <a:schemeClr val="bg1"/>
                </a:solidFill>
                <a:latin typeface="Segoe Print" pitchFamily="2" charset="0"/>
              </a:rPr>
              <a:t>In</a:t>
            </a:r>
            <a:r>
              <a:rPr kumimoji="0" lang="en-US" sz="2000" b="0" i="0" u="none" strike="noStrike" kern="1200" cap="none" spc="0" normalizeH="0" baseline="0" noProof="0" dirty="0" smtClean="0">
                <a:ln>
                  <a:noFill/>
                </a:ln>
                <a:solidFill>
                  <a:schemeClr val="bg1"/>
                </a:solidFill>
                <a:effectLst/>
                <a:uLnTx/>
                <a:uFillTx/>
                <a:latin typeface="Segoe Print" pitchFamily="2" charset="0"/>
                <a:ea typeface="+mn-ea"/>
                <a:cs typeface="+mn-cs"/>
              </a:rPr>
              <a:t>to assignment an</a:t>
            </a:r>
            <a:r>
              <a:rPr lang="en-US" sz="2000" dirty="0" smtClean="0">
                <a:solidFill>
                  <a:schemeClr val="bg1"/>
                </a:solidFill>
                <a:latin typeface="Segoe Print" pitchFamily="2" charset="0"/>
              </a:rPr>
              <a:t>d</a:t>
            </a:r>
            <a:r>
              <a:rPr kumimoji="0" lang="en-US" sz="2000" b="0" i="0" u="none" strike="noStrike" kern="1200" cap="none" spc="0" normalizeH="0" baseline="0" noProof="0" dirty="0" smtClean="0">
                <a:ln>
                  <a:noFill/>
                </a:ln>
                <a:solidFill>
                  <a:schemeClr val="bg1"/>
                </a:solidFill>
                <a:effectLst/>
                <a:uLnTx/>
                <a:uFillTx/>
                <a:latin typeface="Segoe Print" pitchFamily="2" charset="0"/>
                <a:ea typeface="+mn-ea"/>
                <a:cs typeface="+mn-cs"/>
              </a:rPr>
              <a:t> make it better.</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bg1"/>
                </a:solidFill>
                <a:effectLst/>
                <a:uLnTx/>
                <a:uFillTx/>
                <a:latin typeface="Segoe Print" pitchFamily="2" charset="0"/>
                <a:ea typeface="+mn-ea"/>
                <a:cs typeface="+mn-cs"/>
              </a:rPr>
              <a:t>My thinking way become more universal and know to best thing before making decision</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bg1"/>
                </a:solidFill>
                <a:effectLst/>
                <a:uLnTx/>
                <a:uFillTx/>
                <a:latin typeface="Segoe Print" pitchFamily="2" charset="0"/>
                <a:ea typeface="+mn-ea"/>
                <a:cs typeface="+mn-cs"/>
              </a:rPr>
              <a:t>I ready to apply all the skills that I have to make something</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bg1"/>
                </a:solidFill>
                <a:effectLst/>
                <a:uLnTx/>
                <a:uFillTx/>
                <a:latin typeface="Segoe Print" pitchFamily="2" charset="0"/>
                <a:ea typeface="+mn-ea"/>
                <a:cs typeface="+mn-cs"/>
              </a:rPr>
              <a:t>Know the important of refinement and use it to make my work better</a:t>
            </a:r>
            <a:r>
              <a:rPr kumimoji="0" lang="en-US" sz="2400" b="0" i="0" u="none" strike="noStrike" kern="1200" cap="none" spc="0" normalizeH="0" baseline="0" noProof="0" dirty="0" smtClean="0">
                <a:ln>
                  <a:noFill/>
                </a:ln>
                <a:solidFill>
                  <a:schemeClr val="bg1"/>
                </a:solidFill>
                <a:effectLst/>
                <a:uLnTx/>
                <a:uFillTx/>
                <a:latin typeface="Segoe Print" pitchFamily="2" charset="0"/>
                <a:ea typeface="+mn-ea"/>
                <a:cs typeface="+mn-cs"/>
              </a:rPr>
              <a:t>.</a:t>
            </a:r>
            <a:endParaRPr kumimoji="0" lang="en-MY" sz="2400" b="0" i="0" u="none" strike="noStrike" kern="1200" cap="none" spc="0" normalizeH="0" baseline="0" noProof="0" dirty="0">
              <a:ln>
                <a:noFill/>
              </a:ln>
              <a:solidFill>
                <a:schemeClr val="bg1"/>
              </a:solidFill>
              <a:effectLst/>
              <a:uLnTx/>
              <a:uFillTx/>
              <a:latin typeface="Segoe Print" pitchFamily="2" charset="0"/>
              <a:ea typeface="+mn-ea"/>
              <a:cs typeface="+mn-cs"/>
            </a:endParaRPr>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par>
                                <p:cTn id="11" presetID="8"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1000"/>
                                        <p:tgtEl>
                                          <p:spTgt spid="11"/>
                                        </p:tgtEl>
                                      </p:cBhvr>
                                    </p:animEffect>
                                  </p:childTnLst>
                                </p:cTn>
                              </p:par>
                              <p:par>
                                <p:cTn id="14" presetID="8" presetClass="entr" presetSubtype="16"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diamond(in)">
                                      <p:cBhvr>
                                        <p:cTn id="16" dur="1000"/>
                                        <p:tgtEl>
                                          <p:spTgt spid="1030"/>
                                        </p:tgtEl>
                                      </p:cBhvr>
                                    </p:animEffect>
                                  </p:childTnLst>
                                </p:cTn>
                              </p:par>
                              <p:par>
                                <p:cTn id="17" presetID="8"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diamond(in)">
                                      <p:cBhvr>
                                        <p:cTn id="19" dur="1000"/>
                                        <p:tgtEl>
                                          <p:spTgt spid="1028"/>
                                        </p:tgtEl>
                                      </p:cBhvr>
                                    </p:animEffect>
                                  </p:childTnLst>
                                </p:cTn>
                              </p:par>
                              <p:par>
                                <p:cTn id="20" presetID="8"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1000"/>
                                        <p:tgtEl>
                                          <p:spTgt spid="13"/>
                                        </p:tgtEl>
                                      </p:cBhvr>
                                    </p:animEffect>
                                  </p:childTnLst>
                                </p:cTn>
                              </p:par>
                              <p:par>
                                <p:cTn id="23" presetID="8"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amond(in)">
                                      <p:cBhvr>
                                        <p:cTn id="25" dur="1000"/>
                                        <p:tgtEl>
                                          <p:spTgt spid="14"/>
                                        </p:tgtEl>
                                      </p:cBhvr>
                                    </p:animEffect>
                                  </p:childTnLst>
                                </p:cTn>
                              </p:par>
                              <p:par>
                                <p:cTn id="26" presetID="8" presetClass="entr" presetSubtype="16" fill="hold" nodeType="withEffect">
                                  <p:stCondLst>
                                    <p:cond delay="0"/>
                                  </p:stCondLst>
                                  <p:childTnLst>
                                    <p:set>
                                      <p:cBhvr>
                                        <p:cTn id="27" dur="1" fill="hold">
                                          <p:stCondLst>
                                            <p:cond delay="0"/>
                                          </p:stCondLst>
                                        </p:cTn>
                                        <p:tgtEl>
                                          <p:spTgt spid="1029"/>
                                        </p:tgtEl>
                                        <p:attrNameLst>
                                          <p:attrName>style.visibility</p:attrName>
                                        </p:attrNameLst>
                                      </p:cBhvr>
                                      <p:to>
                                        <p:strVal val="visible"/>
                                      </p:to>
                                    </p:set>
                                    <p:animEffect transition="in" filter="diamond(in)">
                                      <p:cBhvr>
                                        <p:cTn id="28" dur="1000"/>
                                        <p:tgtEl>
                                          <p:spTgt spid="1029"/>
                                        </p:tgtEl>
                                      </p:cBhvr>
                                    </p:animEffect>
                                  </p:childTnLst>
                                </p:cTn>
                              </p:par>
                              <p:par>
                                <p:cTn id="29" presetID="8" presetClass="entr" presetSubtype="16"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diamond(in)">
                                      <p:cBhvr>
                                        <p:cTn id="31" dur="1000"/>
                                        <p:tgtEl>
                                          <p:spTgt spid="102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heel(4)">
                                      <p:cBhvr>
                                        <p:cTn id="36" dur="2000"/>
                                        <p:tgtEl>
                                          <p:spTgt spid="15">
                                            <p:txEl>
                                              <p:pRg st="0" end="0"/>
                                            </p:txEl>
                                          </p:spTgt>
                                        </p:tgtEl>
                                      </p:cBhvr>
                                    </p:animEffect>
                                  </p:childTnLst>
                                </p:cTn>
                              </p:par>
                              <p:par>
                                <p:cTn id="37" presetID="21" presetClass="entr" presetSubtype="4" fill="hold" nodeType="with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wheel(4)">
                                      <p:cBhvr>
                                        <p:cTn id="39" dur="2000"/>
                                        <p:tgtEl>
                                          <p:spTgt spid="15">
                                            <p:txEl>
                                              <p:pRg st="1" end="1"/>
                                            </p:txEl>
                                          </p:spTgt>
                                        </p:tgtEl>
                                      </p:cBhvr>
                                    </p:animEffect>
                                  </p:childTnLst>
                                </p:cTn>
                              </p:par>
                              <p:par>
                                <p:cTn id="40" presetID="21" presetClass="entr" presetSubtype="4" fill="hold" nodeType="withEffect">
                                  <p:stCondLst>
                                    <p:cond delay="0"/>
                                  </p:stCondLst>
                                  <p:childTnLst>
                                    <p:set>
                                      <p:cBhvr>
                                        <p:cTn id="41" dur="1" fill="hold">
                                          <p:stCondLst>
                                            <p:cond delay="0"/>
                                          </p:stCondLst>
                                        </p:cTn>
                                        <p:tgtEl>
                                          <p:spTgt spid="15">
                                            <p:txEl>
                                              <p:pRg st="2" end="2"/>
                                            </p:txEl>
                                          </p:spTgt>
                                        </p:tgtEl>
                                        <p:attrNameLst>
                                          <p:attrName>style.visibility</p:attrName>
                                        </p:attrNameLst>
                                      </p:cBhvr>
                                      <p:to>
                                        <p:strVal val="visible"/>
                                      </p:to>
                                    </p:set>
                                    <p:animEffect transition="in" filter="wheel(4)">
                                      <p:cBhvr>
                                        <p:cTn id="42" dur="2000"/>
                                        <p:tgtEl>
                                          <p:spTgt spid="15">
                                            <p:txEl>
                                              <p:pRg st="2" end="2"/>
                                            </p:txEl>
                                          </p:spTgt>
                                        </p:tgtEl>
                                      </p:cBhvr>
                                    </p:animEffect>
                                  </p:childTnLst>
                                </p:cTn>
                              </p:par>
                              <p:par>
                                <p:cTn id="43" presetID="21" presetClass="entr" presetSubtype="4" fill="hold" nodeType="withEffect">
                                  <p:stCondLst>
                                    <p:cond delay="0"/>
                                  </p:stCondLst>
                                  <p:childTnLst>
                                    <p:set>
                                      <p:cBhvr>
                                        <p:cTn id="44" dur="1" fill="hold">
                                          <p:stCondLst>
                                            <p:cond delay="0"/>
                                          </p:stCondLst>
                                        </p:cTn>
                                        <p:tgtEl>
                                          <p:spTgt spid="15">
                                            <p:txEl>
                                              <p:pRg st="3" end="3"/>
                                            </p:txEl>
                                          </p:spTgt>
                                        </p:tgtEl>
                                        <p:attrNameLst>
                                          <p:attrName>style.visibility</p:attrName>
                                        </p:attrNameLst>
                                      </p:cBhvr>
                                      <p:to>
                                        <p:strVal val="visible"/>
                                      </p:to>
                                    </p:set>
                                    <p:animEffect transition="in" filter="wheel(4)">
                                      <p:cBhvr>
                                        <p:cTn id="45" dur="2000"/>
                                        <p:tgtEl>
                                          <p:spTgt spid="15">
                                            <p:txEl>
                                              <p:pRg st="3" end="3"/>
                                            </p:txEl>
                                          </p:spTgt>
                                        </p:tgtEl>
                                      </p:cBhvr>
                                    </p:animEffect>
                                  </p:childTnLst>
                                </p:cTn>
                              </p:par>
                              <p:par>
                                <p:cTn id="46" presetID="21" presetClass="entr" presetSubtype="4" fill="hold" nodeType="withEffect">
                                  <p:stCondLst>
                                    <p:cond delay="0"/>
                                  </p:stCondLst>
                                  <p:childTnLst>
                                    <p:set>
                                      <p:cBhvr>
                                        <p:cTn id="47" dur="1" fill="hold">
                                          <p:stCondLst>
                                            <p:cond delay="0"/>
                                          </p:stCondLst>
                                        </p:cTn>
                                        <p:tgtEl>
                                          <p:spTgt spid="15">
                                            <p:txEl>
                                              <p:pRg st="4" end="4"/>
                                            </p:txEl>
                                          </p:spTgt>
                                        </p:tgtEl>
                                        <p:attrNameLst>
                                          <p:attrName>style.visibility</p:attrName>
                                        </p:attrNameLst>
                                      </p:cBhvr>
                                      <p:to>
                                        <p:strVal val="visible"/>
                                      </p:to>
                                    </p:set>
                                    <p:animEffect transition="in" filter="wheel(4)">
                                      <p:cBhvr>
                                        <p:cTn id="48" dur="2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YAM.JPG"/>
          <p:cNvPicPr>
            <a:picLocks noChangeAspect="1"/>
          </p:cNvPicPr>
          <p:nvPr/>
        </p:nvPicPr>
        <p:blipFill>
          <a:blip r:embed="rId3" cstate="print"/>
          <a:stretch>
            <a:fillRect/>
          </a:stretch>
        </p:blipFill>
        <p:spPr>
          <a:xfrm>
            <a:off x="1500166" y="0"/>
            <a:ext cx="2000264" cy="1506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BOX.jpg"/>
          <p:cNvPicPr>
            <a:picLocks noChangeAspect="1"/>
          </p:cNvPicPr>
          <p:nvPr/>
        </p:nvPicPr>
        <p:blipFill>
          <a:blip r:embed="rId4" cstate="print"/>
          <a:stretch>
            <a:fillRect/>
          </a:stretch>
        </p:blipFill>
        <p:spPr>
          <a:xfrm>
            <a:off x="5378472" y="0"/>
            <a:ext cx="2000232" cy="150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BOX BAMBOO.JPG"/>
          <p:cNvPicPr>
            <a:picLocks noChangeAspect="1"/>
          </p:cNvPicPr>
          <p:nvPr/>
        </p:nvPicPr>
        <p:blipFill>
          <a:blip r:embed="rId5" cstate="print"/>
          <a:stretch>
            <a:fillRect/>
          </a:stretch>
        </p:blipFill>
        <p:spPr>
          <a:xfrm>
            <a:off x="7358083" y="2000240"/>
            <a:ext cx="1785918" cy="2362020"/>
          </a:xfrm>
          <a:prstGeom prst="rect">
            <a:avLst/>
          </a:prstGeom>
          <a:ln>
            <a:noFill/>
          </a:ln>
          <a:effectLst>
            <a:softEdge rad="112500"/>
          </a:effectLst>
        </p:spPr>
      </p:pic>
      <p:pic>
        <p:nvPicPr>
          <p:cNvPr id="8" name="Picture 7" descr="BOX DRWG.JPG"/>
          <p:cNvPicPr>
            <a:picLocks noChangeAspect="1"/>
          </p:cNvPicPr>
          <p:nvPr/>
        </p:nvPicPr>
        <p:blipFill>
          <a:blip r:embed="rId6" cstate="print"/>
          <a:stretch>
            <a:fillRect/>
          </a:stretch>
        </p:blipFill>
        <p:spPr>
          <a:xfrm>
            <a:off x="3428992" y="0"/>
            <a:ext cx="2000264" cy="1502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log.JPG"/>
          <p:cNvPicPr>
            <a:picLocks noChangeAspect="1"/>
          </p:cNvPicPr>
          <p:nvPr/>
        </p:nvPicPr>
        <p:blipFill>
          <a:blip r:embed="rId7" cstate="print"/>
          <a:stretch>
            <a:fillRect/>
          </a:stretch>
        </p:blipFill>
        <p:spPr>
          <a:xfrm>
            <a:off x="0" y="0"/>
            <a:ext cx="1505053"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SARONG DRWG.jpg"/>
          <p:cNvPicPr>
            <a:picLocks noChangeAspect="1"/>
          </p:cNvPicPr>
          <p:nvPr/>
        </p:nvPicPr>
        <p:blipFill>
          <a:blip r:embed="rId8" cstate="print"/>
          <a:srcRect l="5059" r="8923"/>
          <a:stretch>
            <a:fillRect/>
          </a:stretch>
        </p:blipFill>
        <p:spPr>
          <a:xfrm rot="16200000">
            <a:off x="7036596" y="4607743"/>
            <a:ext cx="2428892" cy="1785916"/>
          </a:xfrm>
          <a:prstGeom prst="rect">
            <a:avLst/>
          </a:prstGeom>
          <a:ln>
            <a:noFill/>
          </a:ln>
          <a:effectLst>
            <a:softEdge rad="112500"/>
          </a:effectLst>
        </p:spPr>
      </p:pic>
      <p:pic>
        <p:nvPicPr>
          <p:cNvPr id="15" name="Picture 14" descr="KAPITAN.JPG"/>
          <p:cNvPicPr>
            <a:picLocks noChangeAspect="1"/>
          </p:cNvPicPr>
          <p:nvPr/>
        </p:nvPicPr>
        <p:blipFill>
          <a:blip r:embed="rId9" cstate="print"/>
          <a:stretch>
            <a:fillRect/>
          </a:stretch>
        </p:blipFill>
        <p:spPr>
          <a:xfrm>
            <a:off x="7360920" y="0"/>
            <a:ext cx="1783080" cy="2057400"/>
          </a:xfrm>
          <a:prstGeom prst="rect">
            <a:avLst/>
          </a:prstGeom>
          <a:ln>
            <a:noFill/>
          </a:ln>
          <a:effectLst>
            <a:softEdge rad="112500"/>
          </a:effectLst>
        </p:spPr>
      </p:pic>
      <p:sp>
        <p:nvSpPr>
          <p:cNvPr id="17" name="Content Placeholder 2"/>
          <p:cNvSpPr txBox="1">
            <a:spLocks/>
          </p:cNvSpPr>
          <p:nvPr/>
        </p:nvSpPr>
        <p:spPr>
          <a:xfrm>
            <a:off x="-285784" y="2285992"/>
            <a:ext cx="7786742" cy="3857652"/>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bg1"/>
                </a:solidFill>
                <a:effectLst/>
                <a:uLnTx/>
                <a:uFillTx/>
                <a:latin typeface="Berlin Sans FB" pitchFamily="34" charset="0"/>
                <a:ea typeface="+mn-ea"/>
                <a:cs typeface="+mn-cs"/>
              </a:rPr>
              <a:t>	I was exposed by many task that sometimes I never expected to do so. I have experience how to sacrifice time, although it was the busiest time, accept or respect people opinion, discipline myself, how to cooperate with the group member like planning something together or try to not disagree each other and all those things while put it together, I feels like there are many things that I should improve from myself.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bg1"/>
                </a:solidFill>
                <a:effectLst/>
                <a:uLnTx/>
                <a:uFillTx/>
                <a:latin typeface="Berlin Sans FB" pitchFamily="34" charset="0"/>
                <a:ea typeface="+mn-ea"/>
                <a:cs typeface="+mn-cs"/>
              </a:rPr>
              <a:t> 	So, in this learning skill, I realize that mistake is not to pull us down, but it was the best teacher that can we refer to.</a:t>
            </a:r>
            <a:endParaRPr kumimoji="0" lang="en-US" sz="2400" b="0" i="0" u="none" strike="noStrike" kern="1200" cap="none" spc="0" normalizeH="0" baseline="0" noProof="0" dirty="0">
              <a:ln>
                <a:noFill/>
              </a:ln>
              <a:solidFill>
                <a:schemeClr val="bg1"/>
              </a:solidFill>
              <a:effectLst/>
              <a:uLnTx/>
              <a:uFillTx/>
              <a:latin typeface="Berlin Sans FB" pitchFamily="34" charset="0"/>
              <a:ea typeface="+mn-ea"/>
              <a:cs typeface="+mn-cs"/>
            </a:endParaRPr>
          </a:p>
        </p:txBody>
      </p:sp>
      <p:sp>
        <p:nvSpPr>
          <p:cNvPr id="18" name="Title 1"/>
          <p:cNvSpPr txBox="1">
            <a:spLocks/>
          </p:cNvSpPr>
          <p:nvPr/>
        </p:nvSpPr>
        <p:spPr>
          <a:xfrm>
            <a:off x="571472" y="1566859"/>
            <a:ext cx="7772400" cy="136207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Along my journey here…</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19" name="Subtitle 7"/>
          <p:cNvSpPr txBox="1">
            <a:spLocks/>
          </p:cNvSpPr>
          <p:nvPr/>
        </p:nvSpPr>
        <p:spPr>
          <a:xfrm>
            <a:off x="1428728" y="6143644"/>
            <a:ext cx="4357718" cy="50004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bg1"/>
                </a:solidFill>
                <a:effectLst/>
                <a:uLnTx/>
                <a:uFillTx/>
                <a:latin typeface="+mn-lt"/>
                <a:ea typeface="+mn-ea"/>
                <a:cs typeface="+mn-cs"/>
              </a:rPr>
              <a:t>LILY NATRAH BINTI AMIR ZAKI (103689)</a:t>
            </a:r>
            <a:endParaRPr kumimoji="0" lang="en-US" sz="2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blinds(horizontal)">
                                      <p:cBhvr>
                                        <p:cTn id="55" dur="500"/>
                                        <p:tgtEl>
                                          <p:spTgt spid="17">
                                            <p:txEl>
                                              <p:pRg st="0" end="0"/>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blinds(horizontal)">
                                      <p:cBhvr>
                                        <p:cTn id="58"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80686.JPG"/>
          <p:cNvPicPr>
            <a:picLocks noChangeAspect="1"/>
          </p:cNvPicPr>
          <p:nvPr/>
        </p:nvPicPr>
        <p:blipFill>
          <a:blip r:embed="rId3" cstate="print"/>
          <a:stretch>
            <a:fillRect/>
          </a:stretch>
        </p:blipFill>
        <p:spPr>
          <a:xfrm>
            <a:off x="5810259" y="0"/>
            <a:ext cx="3333741" cy="2500306"/>
          </a:xfrm>
          <a:prstGeom prst="rect">
            <a:avLst/>
          </a:prstGeom>
          <a:ln>
            <a:noFill/>
          </a:ln>
          <a:effectLst>
            <a:softEdge rad="112500"/>
          </a:effectLst>
        </p:spPr>
      </p:pic>
      <p:pic>
        <p:nvPicPr>
          <p:cNvPr id="6" name="Picture 5" descr="P1080748.JPG"/>
          <p:cNvPicPr>
            <a:picLocks noChangeAspect="1"/>
          </p:cNvPicPr>
          <p:nvPr/>
        </p:nvPicPr>
        <p:blipFill>
          <a:blip r:embed="rId4" cstate="print"/>
          <a:stretch>
            <a:fillRect/>
          </a:stretch>
        </p:blipFill>
        <p:spPr>
          <a:xfrm>
            <a:off x="0" y="285728"/>
            <a:ext cx="4357686" cy="3268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descr="P1080860.JPG"/>
          <p:cNvPicPr>
            <a:picLocks noChangeAspect="1"/>
          </p:cNvPicPr>
          <p:nvPr/>
        </p:nvPicPr>
        <p:blipFill>
          <a:blip r:embed="rId5" cstate="print"/>
          <a:stretch>
            <a:fillRect/>
          </a:stretch>
        </p:blipFill>
        <p:spPr>
          <a:xfrm rot="5400000">
            <a:off x="3607591" y="321467"/>
            <a:ext cx="2571736" cy="1928802"/>
          </a:xfrm>
          <a:prstGeom prst="rect">
            <a:avLst/>
          </a:prstGeom>
          <a:ln>
            <a:noFill/>
          </a:ln>
          <a:effectLst>
            <a:softEdge rad="112500"/>
          </a:effectLst>
        </p:spPr>
      </p:pic>
      <p:pic>
        <p:nvPicPr>
          <p:cNvPr id="8" name="Picture 7" descr="P1080534.JPG"/>
          <p:cNvPicPr>
            <a:picLocks noChangeAspect="1"/>
          </p:cNvPicPr>
          <p:nvPr/>
        </p:nvPicPr>
        <p:blipFill>
          <a:blip r:embed="rId6" cstate="print"/>
          <a:stretch>
            <a:fillRect/>
          </a:stretch>
        </p:blipFill>
        <p:spPr>
          <a:xfrm>
            <a:off x="6381762" y="2500306"/>
            <a:ext cx="2762238" cy="2071678"/>
          </a:xfrm>
          <a:prstGeom prst="rect">
            <a:avLst/>
          </a:prstGeom>
          <a:ln>
            <a:noFill/>
          </a:ln>
          <a:effectLst>
            <a:softEdge rad="112500"/>
          </a:effectLst>
        </p:spPr>
      </p:pic>
      <p:sp>
        <p:nvSpPr>
          <p:cNvPr id="11" name="TextBox 10"/>
          <p:cNvSpPr txBox="1"/>
          <p:nvPr/>
        </p:nvSpPr>
        <p:spPr>
          <a:xfrm>
            <a:off x="3571868" y="6488668"/>
            <a:ext cx="4211409" cy="369332"/>
          </a:xfrm>
          <a:prstGeom prst="rect">
            <a:avLst/>
          </a:prstGeom>
          <a:noFill/>
        </p:spPr>
        <p:txBody>
          <a:bodyPr wrap="none" rtlCol="0">
            <a:spAutoFit/>
          </a:bodyPr>
          <a:lstStyle/>
          <a:p>
            <a:r>
              <a:rPr lang="en-US" dirty="0" smtClean="0">
                <a:solidFill>
                  <a:schemeClr val="bg1"/>
                </a:solidFill>
                <a:latin typeface="Segoe Print" pitchFamily="2" charset="0"/>
              </a:rPr>
              <a:t>NUR’AMIRAH MHD NOH 103740</a:t>
            </a:r>
            <a:endParaRPr lang="en-US" dirty="0">
              <a:solidFill>
                <a:schemeClr val="bg1"/>
              </a:solidFill>
              <a:latin typeface="Segoe Print" pitchFamily="2" charset="0"/>
            </a:endParaRPr>
          </a:p>
        </p:txBody>
      </p:sp>
      <p:pic>
        <p:nvPicPr>
          <p:cNvPr id="1026" name="Picture 2" descr="F:\group 10\P1100428.JPG"/>
          <p:cNvPicPr>
            <a:picLocks noChangeAspect="1" noChangeArrowheads="1"/>
          </p:cNvPicPr>
          <p:nvPr/>
        </p:nvPicPr>
        <p:blipFill>
          <a:blip r:embed="rId7" cstate="print"/>
          <a:srcRect/>
          <a:stretch>
            <a:fillRect/>
          </a:stretch>
        </p:blipFill>
        <p:spPr bwMode="auto">
          <a:xfrm>
            <a:off x="7729497" y="4972056"/>
            <a:ext cx="1414503" cy="1885944"/>
          </a:xfrm>
          <a:prstGeom prst="rect">
            <a:avLst/>
          </a:prstGeom>
          <a:ln>
            <a:noFill/>
          </a:ln>
          <a:effectLst>
            <a:softEdge rad="112500"/>
          </a:effectLst>
        </p:spPr>
      </p:pic>
      <p:pic>
        <p:nvPicPr>
          <p:cNvPr id="13" name="Content Placeholder 3" descr="P1090095.JPG"/>
          <p:cNvPicPr>
            <a:picLocks noChangeAspect="1"/>
          </p:cNvPicPr>
          <p:nvPr/>
        </p:nvPicPr>
        <p:blipFill>
          <a:blip r:embed="rId8" cstate="print"/>
          <a:stretch>
            <a:fillRect/>
          </a:stretch>
        </p:blipFill>
        <p:spPr>
          <a:xfrm>
            <a:off x="357158" y="4214818"/>
            <a:ext cx="3214710" cy="2411032"/>
          </a:xfrm>
          <a:prstGeom prst="rect">
            <a:avLst/>
          </a:prstGeom>
          <a:ln>
            <a:noFill/>
          </a:ln>
          <a:effectLst>
            <a:softEdge rad="112500"/>
          </a:effectLst>
        </p:spPr>
      </p:pic>
      <p:pic>
        <p:nvPicPr>
          <p:cNvPr id="14" name="Picture 13" descr="P1100157.JPG"/>
          <p:cNvPicPr>
            <a:picLocks noChangeAspect="1"/>
          </p:cNvPicPr>
          <p:nvPr/>
        </p:nvPicPr>
        <p:blipFill>
          <a:blip r:embed="rId9" cstate="print"/>
          <a:stretch>
            <a:fillRect/>
          </a:stretch>
        </p:blipFill>
        <p:spPr>
          <a:xfrm>
            <a:off x="3929058" y="2500306"/>
            <a:ext cx="2500298" cy="1875224"/>
          </a:xfrm>
          <a:prstGeom prst="rect">
            <a:avLst/>
          </a:prstGeom>
          <a:ln>
            <a:noFill/>
          </a:ln>
          <a:effectLst>
            <a:softEdge rad="112500"/>
          </a:effectLst>
        </p:spPr>
      </p:pic>
      <p:pic>
        <p:nvPicPr>
          <p:cNvPr id="15" name="Picture 14" descr="P1100047.JPG"/>
          <p:cNvPicPr>
            <a:picLocks noChangeAspect="1"/>
          </p:cNvPicPr>
          <p:nvPr/>
        </p:nvPicPr>
        <p:blipFill>
          <a:blip r:embed="rId10" cstate="print"/>
          <a:stretch>
            <a:fillRect/>
          </a:stretch>
        </p:blipFill>
        <p:spPr>
          <a:xfrm>
            <a:off x="3714744" y="4357694"/>
            <a:ext cx="2643174" cy="1982381"/>
          </a:xfrm>
          <a:prstGeom prst="rect">
            <a:avLst/>
          </a:prstGeom>
          <a:ln>
            <a:noFill/>
          </a:ln>
          <a:effectLst>
            <a:softEdge rad="112500"/>
          </a:effectLst>
        </p:spPr>
      </p:pic>
      <p:sp>
        <p:nvSpPr>
          <p:cNvPr id="16" name="Content Placeholder 2"/>
          <p:cNvSpPr txBox="1">
            <a:spLocks/>
          </p:cNvSpPr>
          <p:nvPr/>
        </p:nvSpPr>
        <p:spPr>
          <a:xfrm>
            <a:off x="357158" y="1857364"/>
            <a:ext cx="8229600" cy="407196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FF0000"/>
                </a:solidFill>
                <a:effectLst/>
                <a:uLnTx/>
                <a:uFillTx/>
                <a:latin typeface="Segoe Print" pitchFamily="2" charset="0"/>
                <a:ea typeface="+mn-ea"/>
                <a:cs typeface="+mn-cs"/>
              </a:rPr>
              <a:t>very unexpected tasks to do</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FF0000"/>
                </a:solidFill>
                <a:effectLst/>
                <a:uLnTx/>
                <a:uFillTx/>
                <a:latin typeface="Segoe Print" pitchFamily="2" charset="0"/>
                <a:ea typeface="+mn-ea"/>
                <a:cs typeface="+mn-cs"/>
              </a:rPr>
              <a:t>Created and established new ideas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FF0000"/>
                </a:solidFill>
                <a:effectLst/>
                <a:uLnTx/>
                <a:uFillTx/>
                <a:latin typeface="Segoe Print" pitchFamily="2" charset="0"/>
                <a:ea typeface="+mn-ea"/>
                <a:cs typeface="+mn-cs"/>
              </a:rPr>
              <a:t>Generate new young generations creative and innovative thinking</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FF0000"/>
                </a:solidFill>
                <a:effectLst/>
                <a:uLnTx/>
                <a:uFillTx/>
                <a:latin typeface="Segoe Print" pitchFamily="2" charset="0"/>
                <a:ea typeface="+mn-ea"/>
                <a:cs typeface="+mn-cs"/>
              </a:rPr>
              <a:t>Develop self-esteem and team works leadership</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SG" sz="3200" b="1"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ransition>
    <p:sndAc>
      <p:stSnd>
        <p:snd r:embed="rId2" name="camera.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6"/>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MY"/>
          </a:p>
        </p:txBody>
      </p:sp>
      <p:sp>
        <p:nvSpPr>
          <p:cNvPr id="1031" name="Rectangle 7"/>
          <p:cNvSpPr>
            <a:spLocks noChangeArrowheads="1"/>
          </p:cNvSpPr>
          <p:nvPr/>
        </p:nvSpPr>
        <p:spPr bwMode="auto">
          <a:xfrm>
            <a:off x="0" y="2257425"/>
            <a:ext cx="261610"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0" y="4067175"/>
            <a:ext cx="261610"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0" y="5857875"/>
            <a:ext cx="261610"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10"/>
          <p:cNvSpPr>
            <a:spLocks noChangeArrowheads="1"/>
          </p:cNvSpPr>
          <p:nvPr/>
        </p:nvSpPr>
        <p:spPr bwMode="auto">
          <a:xfrm>
            <a:off x="0" y="7658100"/>
            <a:ext cx="261610"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5" name="Picture 14" descr="DSC00050.JPG"/>
          <p:cNvPicPr>
            <a:picLocks noChangeAspect="1"/>
          </p:cNvPicPr>
          <p:nvPr/>
        </p:nvPicPr>
        <p:blipFill>
          <a:blip r:embed="rId4" cstate="print"/>
          <a:srcRect l="13525" t="40659" r="32376"/>
          <a:stretch>
            <a:fillRect/>
          </a:stretch>
        </p:blipFill>
        <p:spPr>
          <a:xfrm rot="5400000">
            <a:off x="7122137" y="4836137"/>
            <a:ext cx="2382188" cy="1661538"/>
          </a:xfrm>
          <a:prstGeom prst="rect">
            <a:avLst/>
          </a:prstGeom>
          <a:ln>
            <a:noFill/>
          </a:ln>
          <a:effectLst>
            <a:softEdge rad="112500"/>
          </a:effectLst>
        </p:spPr>
      </p:pic>
      <p:sp>
        <p:nvSpPr>
          <p:cNvPr id="16" name="TextBox 15"/>
          <p:cNvSpPr txBox="1"/>
          <p:nvPr/>
        </p:nvSpPr>
        <p:spPr>
          <a:xfrm>
            <a:off x="5357786" y="2571744"/>
            <a:ext cx="3786214" cy="1877437"/>
          </a:xfrm>
          <a:prstGeom prst="rect">
            <a:avLst/>
          </a:prstGeom>
          <a:noFill/>
        </p:spPr>
        <p:txBody>
          <a:bodyPr wrap="square" rtlCol="0">
            <a:spAutoFit/>
          </a:bodyPr>
          <a:lstStyle/>
          <a:p>
            <a:pPr algn="ctr"/>
            <a:r>
              <a:rPr lang="en-US" sz="3200" b="1" dirty="0" smtClean="0">
                <a:solidFill>
                  <a:srgbClr val="FF0000"/>
                </a:solidFill>
                <a:latin typeface="Cooper Std Black" pitchFamily="18" charset="0"/>
              </a:rPr>
              <a:t>Life</a:t>
            </a:r>
            <a:r>
              <a:rPr lang="en-US" b="1" dirty="0" smtClean="0">
                <a:solidFill>
                  <a:srgbClr val="FFFF00"/>
                </a:solidFill>
                <a:latin typeface="Cooper Std Black" pitchFamily="18" charset="0"/>
              </a:rPr>
              <a:t> no </a:t>
            </a:r>
            <a:r>
              <a:rPr lang="en-US" sz="3200" b="1" dirty="0" smtClean="0">
                <a:solidFill>
                  <a:schemeClr val="tx2">
                    <a:lumMod val="60000"/>
                    <a:lumOff val="40000"/>
                  </a:schemeClr>
                </a:solidFill>
                <a:latin typeface="Cooper Std Black" pitchFamily="18" charset="0"/>
              </a:rPr>
              <a:t>answer</a:t>
            </a:r>
            <a:r>
              <a:rPr lang="en-US" b="1" dirty="0" smtClean="0">
                <a:solidFill>
                  <a:srgbClr val="FFFF00"/>
                </a:solidFill>
                <a:latin typeface="Cooper Std Black" pitchFamily="18" charset="0"/>
              </a:rPr>
              <a:t> </a:t>
            </a:r>
          </a:p>
          <a:p>
            <a:pPr algn="ctr"/>
            <a:r>
              <a:rPr lang="en-US" b="1" dirty="0" smtClean="0">
                <a:solidFill>
                  <a:srgbClr val="FFFF00"/>
                </a:solidFill>
                <a:latin typeface="Cooper Std Black" pitchFamily="18" charset="0"/>
              </a:rPr>
              <a:t> lot of </a:t>
            </a:r>
          </a:p>
          <a:p>
            <a:pPr algn="ctr"/>
            <a:r>
              <a:rPr lang="en-US" sz="2400" b="1" dirty="0" smtClean="0">
                <a:solidFill>
                  <a:srgbClr val="00FF00"/>
                </a:solidFill>
                <a:latin typeface="Cooper Std Black" pitchFamily="18" charset="0"/>
              </a:rPr>
              <a:t>question</a:t>
            </a:r>
          </a:p>
          <a:p>
            <a:pPr algn="ctr"/>
            <a:r>
              <a:rPr lang="en-US" b="1" dirty="0" smtClean="0">
                <a:solidFill>
                  <a:schemeClr val="accent2">
                    <a:lumMod val="60000"/>
                    <a:lumOff val="40000"/>
                  </a:schemeClr>
                </a:solidFill>
                <a:latin typeface="Cooper Std Black" pitchFamily="18" charset="0"/>
              </a:rPr>
              <a:t>LIFE IS NO</a:t>
            </a:r>
          </a:p>
          <a:p>
            <a:pPr algn="ctr"/>
            <a:r>
              <a:rPr lang="en-US" sz="2400" b="1" dirty="0" smtClean="0">
                <a:solidFill>
                  <a:schemeClr val="accent5">
                    <a:lumMod val="60000"/>
                    <a:lumOff val="40000"/>
                  </a:schemeClr>
                </a:solidFill>
                <a:latin typeface="Cooper Std Black" pitchFamily="18" charset="0"/>
              </a:rPr>
              <a:t> CTRL + Z</a:t>
            </a:r>
          </a:p>
        </p:txBody>
      </p:sp>
      <p:sp>
        <p:nvSpPr>
          <p:cNvPr id="18" name="TextBox 17"/>
          <p:cNvSpPr txBox="1"/>
          <p:nvPr/>
        </p:nvSpPr>
        <p:spPr>
          <a:xfrm>
            <a:off x="642910" y="6211669"/>
            <a:ext cx="6858048" cy="646331"/>
          </a:xfrm>
          <a:prstGeom prst="rect">
            <a:avLst/>
          </a:prstGeom>
          <a:noFill/>
        </p:spPr>
        <p:txBody>
          <a:bodyPr wrap="square" rtlCol="0">
            <a:spAutoFit/>
          </a:bodyPr>
          <a:lstStyle/>
          <a:p>
            <a:r>
              <a:rPr lang="en-US" dirty="0" smtClean="0">
                <a:solidFill>
                  <a:schemeClr val="bg1"/>
                </a:solidFill>
                <a:latin typeface="Segoe Print" pitchFamily="2" charset="0"/>
              </a:rPr>
              <a:t>SITI NADIA BT KAMARUDIN 103772 ARCHITECTURE</a:t>
            </a:r>
          </a:p>
          <a:p>
            <a:endParaRPr lang="en-MY" dirty="0">
              <a:solidFill>
                <a:srgbClr val="FFC000"/>
              </a:solidFill>
            </a:endParaRPr>
          </a:p>
        </p:txBody>
      </p:sp>
      <p:sp>
        <p:nvSpPr>
          <p:cNvPr id="22" name="TextBox 21"/>
          <p:cNvSpPr txBox="1"/>
          <p:nvPr/>
        </p:nvSpPr>
        <p:spPr>
          <a:xfrm>
            <a:off x="0" y="0"/>
            <a:ext cx="9144000" cy="584775"/>
          </a:xfrm>
          <a:prstGeom prst="rect">
            <a:avLst/>
          </a:prstGeom>
          <a:noFill/>
        </p:spPr>
        <p:txBody>
          <a:bodyPr wrap="square" rtlCol="0">
            <a:spAutoFit/>
          </a:bodyPr>
          <a:lstStyle/>
          <a:p>
            <a:r>
              <a:rPr lang="en-US" sz="3200" dirty="0" smtClean="0">
                <a:solidFill>
                  <a:srgbClr val="FF0000"/>
                </a:solidFill>
              </a:rPr>
              <a:t>Studio 100   make us more thinkable and matured</a:t>
            </a:r>
            <a:endParaRPr lang="en-SG" sz="3200" dirty="0">
              <a:solidFill>
                <a:srgbClr val="FF0000"/>
              </a:solidFill>
            </a:endParaRPr>
          </a:p>
        </p:txBody>
      </p:sp>
      <p:pic>
        <p:nvPicPr>
          <p:cNvPr id="11" name="Picture 4" descr="DSC00172.JPG"/>
          <p:cNvPicPr>
            <a:picLocks noChangeAspect="1" noChangeArrowheads="1"/>
          </p:cNvPicPr>
          <p:nvPr/>
        </p:nvPicPr>
        <p:blipFill>
          <a:blip r:embed="rId5" cstate="print"/>
          <a:stretch>
            <a:fillRect/>
          </a:stretch>
        </p:blipFill>
        <p:spPr bwMode="auto">
          <a:xfrm>
            <a:off x="285720" y="714356"/>
            <a:ext cx="2357422" cy="2684842"/>
          </a:xfrm>
          <a:prstGeom prst="rect">
            <a:avLst/>
          </a:prstGeom>
          <a:ln>
            <a:noFill/>
          </a:ln>
          <a:effectLst>
            <a:softEdge rad="112500"/>
          </a:effectLst>
        </p:spPr>
      </p:pic>
      <p:pic>
        <p:nvPicPr>
          <p:cNvPr id="12" name="Picture 2" descr="100_2601.JPG"/>
          <p:cNvPicPr>
            <a:picLocks noChangeAspect="1" noChangeArrowheads="1"/>
          </p:cNvPicPr>
          <p:nvPr/>
        </p:nvPicPr>
        <p:blipFill>
          <a:blip r:embed="rId6" cstate="print"/>
          <a:stretch>
            <a:fillRect/>
          </a:stretch>
        </p:blipFill>
        <p:spPr bwMode="auto">
          <a:xfrm>
            <a:off x="5643570" y="500042"/>
            <a:ext cx="2357422" cy="2081210"/>
          </a:xfrm>
          <a:prstGeom prst="rect">
            <a:avLst/>
          </a:prstGeom>
          <a:ln>
            <a:noFill/>
          </a:ln>
          <a:effectLst>
            <a:softEdge rad="112500"/>
          </a:effectLst>
        </p:spPr>
      </p:pic>
      <p:pic>
        <p:nvPicPr>
          <p:cNvPr id="13" name="Content Placeholder 4" descr="DSC00213.JPG"/>
          <p:cNvPicPr>
            <a:picLocks noChangeAspect="1"/>
          </p:cNvPicPr>
          <p:nvPr/>
        </p:nvPicPr>
        <p:blipFill>
          <a:blip r:embed="rId7" cstate="print"/>
          <a:stretch>
            <a:fillRect/>
          </a:stretch>
        </p:blipFill>
        <p:spPr>
          <a:xfrm>
            <a:off x="2928926" y="785794"/>
            <a:ext cx="2500298" cy="2143116"/>
          </a:xfrm>
          <a:prstGeom prst="rect">
            <a:avLst/>
          </a:prstGeom>
          <a:ln>
            <a:noFill/>
          </a:ln>
          <a:effectLst>
            <a:softEdge rad="112500"/>
          </a:effectLst>
        </p:spPr>
      </p:pic>
      <p:pic>
        <p:nvPicPr>
          <p:cNvPr id="14" name="Picture 1" descr="100_2628.JPG"/>
          <p:cNvPicPr>
            <a:picLocks noChangeAspect="1" noChangeArrowheads="1"/>
          </p:cNvPicPr>
          <p:nvPr/>
        </p:nvPicPr>
        <p:blipFill>
          <a:blip r:embed="rId8" cstate="print"/>
          <a:stretch>
            <a:fillRect/>
          </a:stretch>
        </p:blipFill>
        <p:spPr bwMode="auto">
          <a:xfrm>
            <a:off x="3000364" y="3357562"/>
            <a:ext cx="2582731" cy="2411003"/>
          </a:xfrm>
          <a:prstGeom prst="rect">
            <a:avLst/>
          </a:prstGeom>
          <a:ln>
            <a:noFill/>
          </a:ln>
          <a:effectLst>
            <a:softEdge rad="112500"/>
          </a:effectLst>
        </p:spPr>
      </p:pic>
      <p:pic>
        <p:nvPicPr>
          <p:cNvPr id="17" name="Picture 0" descr="100_2329.JPG"/>
          <p:cNvPicPr>
            <a:picLocks noChangeAspect="1" noChangeArrowheads="1"/>
          </p:cNvPicPr>
          <p:nvPr/>
        </p:nvPicPr>
        <p:blipFill>
          <a:blip r:embed="rId9" cstate="print"/>
          <a:stretch>
            <a:fillRect/>
          </a:stretch>
        </p:blipFill>
        <p:spPr bwMode="auto">
          <a:xfrm>
            <a:off x="571472" y="3643314"/>
            <a:ext cx="2071702" cy="2325956"/>
          </a:xfrm>
          <a:prstGeom prst="rect">
            <a:avLst/>
          </a:prstGeom>
          <a:ln>
            <a:noFill/>
          </a:ln>
          <a:effectLst>
            <a:softEdge rad="112500"/>
          </a:effectLst>
        </p:spPr>
      </p:pic>
    </p:spTree>
  </p:cSld>
  <p:clrMapOvr>
    <a:masterClrMapping/>
  </p:clrMapOvr>
  <p:transition>
    <p:sndAc>
      <p:stSnd>
        <p:snd r:embed="rId3" name="camera.wav"/>
      </p:stSnd>
    </p:sndAc>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TotalTime>
  <Words>959</Words>
  <Application>Microsoft Office PowerPoint</Application>
  <PresentationFormat>On-screen Show (4:3)</PresentationFormat>
  <Paragraphs>95</Paragraphs>
  <Slides>17</Slides>
  <Notes>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‘’In a project run in my learning how to control each project and become more confident when confronted with people. project that are run like so challenging test of physical and mental test made me more creative ..’’   </vt:lpstr>
      <vt:lpstr>KHOR SHUIN CHENG  103680 QUANTITY SURVEYING</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Shuin Cheng</cp:lastModifiedBy>
  <cp:revision>72</cp:revision>
  <dcterms:created xsi:type="dcterms:W3CDTF">2009-10-16T12:43:13Z</dcterms:created>
  <dcterms:modified xsi:type="dcterms:W3CDTF">2009-11-22T16:23:55Z</dcterms:modified>
</cp:coreProperties>
</file>