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  <p:sldId id="263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1F15-9393-4313-9FC4-79B6CC469D69}" type="datetimeFigureOut">
              <a:rPr lang="en-US" smtClean="0"/>
              <a:t>10/18/2009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933C4-EF5D-4483-B7CB-4BEE6FAD9BE4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huin%20Cheng\Music\New%20Folder\Beethoven%20Virus%20OST\banya-beethoven%20virus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1094" t="19688" r="26171" b="13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Malaysia-RM50-note-money.jpg"/>
          <p:cNvPicPr>
            <a:picLocks noChangeAspect="1"/>
          </p:cNvPicPr>
          <p:nvPr/>
        </p:nvPicPr>
        <p:blipFill>
          <a:blip r:embed="rId5" cstate="print"/>
          <a:srcRect l="2407" t="4949" r="3147" b="3647"/>
          <a:stretch>
            <a:fillRect/>
          </a:stretch>
        </p:blipFill>
        <p:spPr>
          <a:xfrm>
            <a:off x="3643306" y="5000636"/>
            <a:ext cx="3187921" cy="1500198"/>
          </a:xfrm>
          <a:prstGeom prst="rect">
            <a:avLst/>
          </a:prstGeom>
        </p:spPr>
      </p:pic>
      <p:pic>
        <p:nvPicPr>
          <p:cNvPr id="4" name="Picture 3" descr="malaysia_ringgit.gif"/>
          <p:cNvPicPr>
            <a:picLocks noChangeAspect="1"/>
          </p:cNvPicPr>
          <p:nvPr/>
        </p:nvPicPr>
        <p:blipFill>
          <a:blip r:embed="rId6" cstate="print"/>
          <a:srcRect b="52155"/>
          <a:stretch>
            <a:fillRect/>
          </a:stretch>
        </p:blipFill>
        <p:spPr>
          <a:xfrm>
            <a:off x="3571868" y="4929198"/>
            <a:ext cx="3223645" cy="1423705"/>
          </a:xfrm>
          <a:prstGeom prst="rect">
            <a:avLst/>
          </a:prstGeom>
        </p:spPr>
      </p:pic>
      <p:pic>
        <p:nvPicPr>
          <p:cNvPr id="5" name="Picture 4" descr="MalaysiaP44-100Ringgit-(1999)-donatedth_f.jpg"/>
          <p:cNvPicPr>
            <a:picLocks noChangeAspect="1"/>
          </p:cNvPicPr>
          <p:nvPr/>
        </p:nvPicPr>
        <p:blipFill>
          <a:blip r:embed="rId7" cstate="print"/>
          <a:srcRect l="4687" t="6119" r="4687" b="11268"/>
          <a:stretch>
            <a:fillRect/>
          </a:stretch>
        </p:blipFill>
        <p:spPr>
          <a:xfrm>
            <a:off x="3571868" y="4572008"/>
            <a:ext cx="3343340" cy="1857388"/>
          </a:xfrm>
          <a:prstGeom prst="rect">
            <a:avLst/>
          </a:prstGeom>
        </p:spPr>
      </p:pic>
      <p:pic>
        <p:nvPicPr>
          <p:cNvPr id="6" name="Picture 5" descr="Malaysia-RM50-note-money.jpg"/>
          <p:cNvPicPr>
            <a:picLocks noChangeAspect="1"/>
          </p:cNvPicPr>
          <p:nvPr/>
        </p:nvPicPr>
        <p:blipFill>
          <a:blip r:embed="rId5" cstate="print"/>
          <a:srcRect l="2407" t="4949" r="3147" b="3647"/>
          <a:stretch>
            <a:fillRect/>
          </a:stretch>
        </p:blipFill>
        <p:spPr>
          <a:xfrm>
            <a:off x="3714744" y="5000636"/>
            <a:ext cx="2967118" cy="1396291"/>
          </a:xfrm>
          <a:prstGeom prst="rect">
            <a:avLst/>
          </a:prstGeom>
        </p:spPr>
      </p:pic>
      <p:pic>
        <p:nvPicPr>
          <p:cNvPr id="7" name="Picture 6" descr="MalaysiaP44-100Ringgit-(1999)-donatedth_f.jpg"/>
          <p:cNvPicPr>
            <a:picLocks noChangeAspect="1"/>
          </p:cNvPicPr>
          <p:nvPr/>
        </p:nvPicPr>
        <p:blipFill>
          <a:blip r:embed="rId7" cstate="print"/>
          <a:srcRect l="4687" t="6119" r="4687" b="11268"/>
          <a:stretch>
            <a:fillRect/>
          </a:stretch>
        </p:blipFill>
        <p:spPr>
          <a:xfrm>
            <a:off x="4214810" y="5286388"/>
            <a:ext cx="2186030" cy="1214446"/>
          </a:xfrm>
          <a:prstGeom prst="rect">
            <a:avLst/>
          </a:prstGeom>
        </p:spPr>
      </p:pic>
      <p:pic>
        <p:nvPicPr>
          <p:cNvPr id="8" name="Picture 7" descr="malaysia_ringgit.gif"/>
          <p:cNvPicPr>
            <a:picLocks noChangeAspect="1"/>
          </p:cNvPicPr>
          <p:nvPr/>
        </p:nvPicPr>
        <p:blipFill>
          <a:blip r:embed="rId6" cstate="print"/>
          <a:srcRect b="52155"/>
          <a:stretch>
            <a:fillRect/>
          </a:stretch>
        </p:blipFill>
        <p:spPr>
          <a:xfrm>
            <a:off x="3857620" y="5000636"/>
            <a:ext cx="2982478" cy="1317195"/>
          </a:xfrm>
          <a:prstGeom prst="rect">
            <a:avLst/>
          </a:prstGeom>
        </p:spPr>
      </p:pic>
      <p:pic>
        <p:nvPicPr>
          <p:cNvPr id="9" name="Picture 8" descr="Malaysia-RM50-note-money.jpg"/>
          <p:cNvPicPr>
            <a:picLocks noChangeAspect="1"/>
          </p:cNvPicPr>
          <p:nvPr/>
        </p:nvPicPr>
        <p:blipFill>
          <a:blip r:embed="rId5" cstate="print"/>
          <a:srcRect l="2407" t="4949" r="3147" b="3647"/>
          <a:stretch>
            <a:fillRect/>
          </a:stretch>
        </p:blipFill>
        <p:spPr>
          <a:xfrm>
            <a:off x="3571868" y="4857760"/>
            <a:ext cx="3286148" cy="1546423"/>
          </a:xfrm>
          <a:prstGeom prst="rect">
            <a:avLst/>
          </a:prstGeom>
        </p:spPr>
      </p:pic>
      <p:pic>
        <p:nvPicPr>
          <p:cNvPr id="10" name="Picture 9" descr="malaysia_ringgit.gif"/>
          <p:cNvPicPr>
            <a:picLocks noChangeAspect="1"/>
          </p:cNvPicPr>
          <p:nvPr/>
        </p:nvPicPr>
        <p:blipFill>
          <a:blip r:embed="rId6" cstate="print"/>
          <a:srcRect b="52155"/>
          <a:stretch>
            <a:fillRect/>
          </a:stretch>
        </p:blipFill>
        <p:spPr>
          <a:xfrm>
            <a:off x="3786182" y="5072074"/>
            <a:ext cx="2982478" cy="1317195"/>
          </a:xfrm>
          <a:prstGeom prst="rect">
            <a:avLst/>
          </a:prstGeom>
        </p:spPr>
      </p:pic>
      <p:pic>
        <p:nvPicPr>
          <p:cNvPr id="12" name="banya-beethoven vir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"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9688" r="26171" b="13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alaysia-RM50-note-money.jpg"/>
          <p:cNvPicPr>
            <a:picLocks noChangeAspect="1"/>
          </p:cNvPicPr>
          <p:nvPr/>
        </p:nvPicPr>
        <p:blipFill>
          <a:blip r:embed="rId3" cstate="print"/>
          <a:srcRect l="2407" t="4949" r="3147" b="3647"/>
          <a:stretch>
            <a:fillRect/>
          </a:stretch>
        </p:blipFill>
        <p:spPr>
          <a:xfrm rot="4419110">
            <a:off x="1890330" y="1683375"/>
            <a:ext cx="2428892" cy="1143008"/>
          </a:xfrm>
          <a:prstGeom prst="rect">
            <a:avLst/>
          </a:prstGeom>
        </p:spPr>
      </p:pic>
      <p:pic>
        <p:nvPicPr>
          <p:cNvPr id="5" name="Picture 4" descr="Malaysia-RM50-note-money.jpg"/>
          <p:cNvPicPr>
            <a:picLocks noChangeAspect="1"/>
          </p:cNvPicPr>
          <p:nvPr/>
        </p:nvPicPr>
        <p:blipFill>
          <a:blip r:embed="rId3" cstate="print"/>
          <a:srcRect l="2407" t="4949" r="3147" b="3647"/>
          <a:stretch>
            <a:fillRect/>
          </a:stretch>
        </p:blipFill>
        <p:spPr>
          <a:xfrm rot="883418">
            <a:off x="2105605" y="3647456"/>
            <a:ext cx="2428892" cy="1143008"/>
          </a:xfrm>
          <a:prstGeom prst="rect">
            <a:avLst/>
          </a:prstGeom>
        </p:spPr>
      </p:pic>
      <p:pic>
        <p:nvPicPr>
          <p:cNvPr id="6" name="Picture 5" descr="Malaysia-RM50-note-money.jpg"/>
          <p:cNvPicPr>
            <a:picLocks noChangeAspect="1"/>
          </p:cNvPicPr>
          <p:nvPr/>
        </p:nvPicPr>
        <p:blipFill>
          <a:blip r:embed="rId3" cstate="print"/>
          <a:srcRect l="2407" t="4949" r="3147" b="3647"/>
          <a:stretch>
            <a:fillRect/>
          </a:stretch>
        </p:blipFill>
        <p:spPr>
          <a:xfrm rot="19548816">
            <a:off x="4683282" y="3512568"/>
            <a:ext cx="2428892" cy="1143008"/>
          </a:xfrm>
          <a:prstGeom prst="rect">
            <a:avLst/>
          </a:prstGeom>
        </p:spPr>
      </p:pic>
      <p:pic>
        <p:nvPicPr>
          <p:cNvPr id="7" name="Picture 6" descr="malaysia_ringgit.gif"/>
          <p:cNvPicPr>
            <a:picLocks noChangeAspect="1"/>
          </p:cNvPicPr>
          <p:nvPr/>
        </p:nvPicPr>
        <p:blipFill>
          <a:blip r:embed="rId4" cstate="print"/>
          <a:srcRect b="52155"/>
          <a:stretch>
            <a:fillRect/>
          </a:stretch>
        </p:blipFill>
        <p:spPr>
          <a:xfrm rot="18258728">
            <a:off x="3273720" y="1313907"/>
            <a:ext cx="2344665" cy="1035508"/>
          </a:xfrm>
          <a:prstGeom prst="rect">
            <a:avLst/>
          </a:prstGeom>
        </p:spPr>
      </p:pic>
      <p:pic>
        <p:nvPicPr>
          <p:cNvPr id="8" name="Picture 7" descr="malaysia_ringgit.gif"/>
          <p:cNvPicPr>
            <a:picLocks noChangeAspect="1"/>
          </p:cNvPicPr>
          <p:nvPr/>
        </p:nvPicPr>
        <p:blipFill>
          <a:blip r:embed="rId4" cstate="print"/>
          <a:srcRect b="52155"/>
          <a:stretch>
            <a:fillRect/>
          </a:stretch>
        </p:blipFill>
        <p:spPr>
          <a:xfrm rot="18258728">
            <a:off x="4324890" y="1851758"/>
            <a:ext cx="2915215" cy="1287488"/>
          </a:xfrm>
          <a:prstGeom prst="rect">
            <a:avLst/>
          </a:prstGeom>
        </p:spPr>
      </p:pic>
      <p:pic>
        <p:nvPicPr>
          <p:cNvPr id="9" name="Picture 8" descr="Malaysia-RM50-note-money.jpg"/>
          <p:cNvPicPr>
            <a:picLocks noChangeAspect="1"/>
          </p:cNvPicPr>
          <p:nvPr/>
        </p:nvPicPr>
        <p:blipFill>
          <a:blip r:embed="rId3" cstate="print"/>
          <a:srcRect l="2407" t="4949" r="3147" b="3647"/>
          <a:stretch>
            <a:fillRect/>
          </a:stretch>
        </p:blipFill>
        <p:spPr>
          <a:xfrm>
            <a:off x="2357422" y="2285992"/>
            <a:ext cx="2428892" cy="1143008"/>
          </a:xfrm>
          <a:prstGeom prst="rect">
            <a:avLst/>
          </a:prstGeom>
        </p:spPr>
      </p:pic>
      <p:pic>
        <p:nvPicPr>
          <p:cNvPr id="10" name="Picture 9" descr="MalaysiaP44-100Ringgit-(1999)-donatedth_f.jpg"/>
          <p:cNvPicPr>
            <a:picLocks noChangeAspect="1"/>
          </p:cNvPicPr>
          <p:nvPr/>
        </p:nvPicPr>
        <p:blipFill>
          <a:blip r:embed="rId5" cstate="print"/>
          <a:srcRect l="4687" t="6119" r="4687" b="11268"/>
          <a:stretch>
            <a:fillRect/>
          </a:stretch>
        </p:blipFill>
        <p:spPr>
          <a:xfrm>
            <a:off x="3714744" y="4572008"/>
            <a:ext cx="2143172" cy="1190636"/>
          </a:xfrm>
          <a:prstGeom prst="rect">
            <a:avLst/>
          </a:prstGeom>
        </p:spPr>
      </p:pic>
      <p:pic>
        <p:nvPicPr>
          <p:cNvPr id="2" name="Picture 1" descr="banner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1071546"/>
            <a:ext cx="4572032" cy="4572032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-flies-clock-10-11-20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89764"/>
            <a:ext cx="3818335" cy="286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awing15 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4014796" cy="688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yanlopatic_DrawingEyesBeginners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3225"/>
            <a:ext cx="9144000" cy="5151549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-flies-clock-10-11-20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89764"/>
            <a:ext cx="3818335" cy="286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orial_Drawing_Anime_Guide_by_manic_go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85728"/>
            <a:ext cx="5762630" cy="6284529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1n4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15140" cy="6848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1428736"/>
            <a:ext cx="480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THE MORE WE GIVE</a:t>
            </a:r>
            <a:endParaRPr lang="en-MY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eamstimefree_1401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42917"/>
            <a:ext cx="8862088" cy="5643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214950"/>
            <a:ext cx="5635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MORE WE ACCOMPLISH</a:t>
            </a:r>
            <a:endParaRPr lang="en-MY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</Words>
  <Application>Microsoft Office PowerPoint</Application>
  <PresentationFormat>On-screen Show (4:3)</PresentationFormat>
  <Paragraphs>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Shuin Cheng</dc:creator>
  <cp:lastModifiedBy>Shuin Cheng</cp:lastModifiedBy>
  <cp:revision>26</cp:revision>
  <dcterms:created xsi:type="dcterms:W3CDTF">2009-10-18T10:19:13Z</dcterms:created>
  <dcterms:modified xsi:type="dcterms:W3CDTF">2009-10-18T14:18:02Z</dcterms:modified>
</cp:coreProperties>
</file>